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Lst>
  <p:notesMasterIdLst>
    <p:notesMasterId r:id="rId30"/>
  </p:notesMasterIdLst>
  <p:sldIdLst>
    <p:sldId id="256" r:id="rId5"/>
    <p:sldId id="270" r:id="rId6"/>
    <p:sldId id="317" r:id="rId7"/>
    <p:sldId id="315" r:id="rId8"/>
    <p:sldId id="261" r:id="rId9"/>
    <p:sldId id="319" r:id="rId10"/>
    <p:sldId id="318" r:id="rId11"/>
    <p:sldId id="327" r:id="rId12"/>
    <p:sldId id="328" r:id="rId13"/>
    <p:sldId id="277" r:id="rId14"/>
    <p:sldId id="329" r:id="rId15"/>
    <p:sldId id="323" r:id="rId16"/>
    <p:sldId id="289" r:id="rId17"/>
    <p:sldId id="332" r:id="rId18"/>
    <p:sldId id="290" r:id="rId19"/>
    <p:sldId id="321" r:id="rId20"/>
    <p:sldId id="320" r:id="rId21"/>
    <p:sldId id="325" r:id="rId22"/>
    <p:sldId id="324" r:id="rId23"/>
    <p:sldId id="326" r:id="rId24"/>
    <p:sldId id="333" r:id="rId25"/>
    <p:sldId id="334" r:id="rId26"/>
    <p:sldId id="335" r:id="rId27"/>
    <p:sldId id="331" r:id="rId28"/>
    <p:sldId id="266" r:id="rId29"/>
  </p:sldIdLst>
  <p:sldSz cx="9144000" cy="5143500" type="screen16x9"/>
  <p:notesSz cx="6858000" cy="9144000"/>
  <p:embeddedFontLst>
    <p:embeddedFont>
      <p:font typeface="Amasis MT Pro Black" panose="02040A04050005020304" pitchFamily="18" charset="0"/>
      <p:bold r:id="rId31"/>
      <p:boldItalic r:id="rId32"/>
    </p:embeddedFont>
    <p:embeddedFont>
      <p:font typeface="Courier Prime" panose="020B0604020202020204" charset="0"/>
      <p:regular r:id="rId33"/>
      <p:bold r:id="rId34"/>
      <p:italic r:id="rId35"/>
      <p:boldItalic r:id="rId36"/>
    </p:embeddedFont>
    <p:embeddedFont>
      <p:font typeface="Montserrat Medium" panose="00000600000000000000" pitchFamily="2" charset="0"/>
      <p:regular r:id="rId37"/>
      <p:bold r:id="rId38"/>
      <p:italic r:id="rId39"/>
      <p:boldItalic r:id="rId40"/>
    </p:embeddedFont>
    <p:embeddedFont>
      <p:font typeface="Montserrat SemiBold" panose="00000700000000000000" pitchFamily="2" charset="0"/>
      <p:regular r:id="rId41"/>
      <p:bold r:id="rId42"/>
      <p:italic r:id="rId43"/>
      <p:boldItalic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C9C767-513C-41B3-5039-C641370226C9}" v="64" dt="2021-08-19T15:53:37.079"/>
    <p1510:client id="{26C7D5FE-65AC-3C15-9F8E-2620EE0F6E2D}" v="131" dt="2021-08-19T13:05:24.381"/>
    <p1510:client id="{32FEDC0A-FB23-8C3C-CB1B-8226BA06C723}" v="524" dt="2021-08-19T19:14:50.613"/>
    <p1510:client id="{3941ADE4-9CC9-8A5A-CB83-8E9A2D9C07C3}" v="1" dt="2021-08-19T19:22:10.710"/>
    <p1510:client id="{3C95C36C-5E89-3183-0DC1-C1F458D85A71}" v="204" dt="2021-08-20T05:50:30.158"/>
    <p1510:client id="{4063440D-B24C-C85A-B23F-28B0E8425ED6}" v="142" dt="2021-08-20T04:10:19.136"/>
    <p1510:client id="{426B9229-92D6-1AE9-4A6D-841DC82A9451}" v="22" dt="2021-08-19T15:40:19.122"/>
    <p1510:client id="{69EBD41C-A845-AE05-E65D-84D63CF5EEC4}" v="4" dt="2021-08-20T08:19:15.347"/>
    <p1510:client id="{76A38C0D-0BDB-0AF5-85C6-BA64753E631A}" v="15" dt="2021-08-19T16:57:59.348"/>
    <p1510:client id="{89B724C6-E08B-C02E-F498-8ABFB789D7D0}" v="8" dt="2021-08-19T19:21:00.018"/>
    <p1510:client id="{8FABD18D-C0E0-462B-9E24-132810CCBB02}" v="77" dt="2021-08-19T19:22:27.410"/>
    <p1510:client id="{AC7BA5D4-17F5-448B-C0E3-3EFF0BEAA39E}" v="610" dt="2021-08-19T16:28:17.683"/>
    <p1510:client id="{C64A1805-8487-6697-2019-359B247EAB39}" v="37" dt="2021-08-19T18:10:19.479"/>
    <p1510:client id="{CC37F413-090D-BB06-1C90-9641187F8C0E}" v="33" dt="2021-08-20T03:36:06.994"/>
    <p1510:client id="{D867D217-9220-6190-0D19-185C1E9AB8CB}" v="50" dt="2021-08-18T18:39:27.521"/>
    <p1510:client id="{DB41AE75-634D-054F-0440-C868E1AB2735}" v="108" dt="2021-08-19T17:25:00.749"/>
    <p1510:client id="{E2FBAAA4-8961-2F54-EBD2-656EF33A1854}" v="107" dt="2021-08-19T17:37:06.347"/>
    <p1510:client id="{FB6C94C1-7276-F1F7-9C69-2926815F5038}" v="379" dt="2021-08-18T17:39:11.173"/>
  </p1510:revLst>
</p1510:revInfo>
</file>

<file path=ppt/tableStyles.xml><?xml version="1.0" encoding="utf-8"?>
<a:tblStyleLst xmlns:a="http://schemas.openxmlformats.org/drawingml/2006/main" def="{659BB167-CB00-4D39-8564-6C55BBEEABD5}">
  <a:tblStyle styleId="{659BB167-CB00-4D39-8564-6C55BBEEAB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font" Target="fonts/font11.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LIN M R - [CB.EN.U4AIE20041]" userId="S::cb.en.u4aie20041@cb.students.amrita.edu::d57a4bb8-9595-40ee-ad8f-eaa9cbab0d3f" providerId="AD" clId="Web-{CC37F413-090D-BB06-1C90-9641187F8C0E}"/>
    <pc:docChg chg="addSld delSld modSld">
      <pc:chgData name="NALIN M R - [CB.EN.U4AIE20041]" userId="S::cb.en.u4aie20041@cb.students.amrita.edu::d57a4bb8-9595-40ee-ad8f-eaa9cbab0d3f" providerId="AD" clId="Web-{CC37F413-090D-BB06-1C90-9641187F8C0E}" dt="2021-08-20T03:36:06.994" v="30"/>
      <pc:docMkLst>
        <pc:docMk/>
      </pc:docMkLst>
      <pc:sldChg chg="addSp modSp">
        <pc:chgData name="NALIN M R - [CB.EN.U4AIE20041]" userId="S::cb.en.u4aie20041@cb.students.amrita.edu::d57a4bb8-9595-40ee-ad8f-eaa9cbab0d3f" providerId="AD" clId="Web-{CC37F413-090D-BB06-1C90-9641187F8C0E}" dt="2021-08-20T03:29:35.695" v="5" actId="1076"/>
        <pc:sldMkLst>
          <pc:docMk/>
          <pc:sldMk cId="3038595353" sldId="326"/>
        </pc:sldMkLst>
        <pc:spChg chg="mod">
          <ac:chgData name="NALIN M R - [CB.EN.U4AIE20041]" userId="S::cb.en.u4aie20041@cb.students.amrita.edu::d57a4bb8-9595-40ee-ad8f-eaa9cbab0d3f" providerId="AD" clId="Web-{CC37F413-090D-BB06-1C90-9641187F8C0E}" dt="2021-08-20T03:29:19.882" v="1" actId="1076"/>
          <ac:spMkLst>
            <pc:docMk/>
            <pc:sldMk cId="3038595353" sldId="326"/>
            <ac:spMk id="864" creationId="{00000000-0000-0000-0000-000000000000}"/>
          </ac:spMkLst>
        </pc:spChg>
        <pc:picChg chg="add mod">
          <ac:chgData name="NALIN M R - [CB.EN.U4AIE20041]" userId="S::cb.en.u4aie20041@cb.students.amrita.edu::d57a4bb8-9595-40ee-ad8f-eaa9cbab0d3f" providerId="AD" clId="Web-{CC37F413-090D-BB06-1C90-9641187F8C0E}" dt="2021-08-20T03:29:35.695" v="5" actId="1076"/>
          <ac:picMkLst>
            <pc:docMk/>
            <pc:sldMk cId="3038595353" sldId="326"/>
            <ac:picMk id="2" creationId="{BF90AD1A-BE0A-41C4-8F0F-F0A2F34D868F}"/>
          </ac:picMkLst>
        </pc:picChg>
      </pc:sldChg>
      <pc:sldChg chg="addSp modSp add replId">
        <pc:chgData name="NALIN M R - [CB.EN.U4AIE20041]" userId="S::cb.en.u4aie20041@cb.students.amrita.edu::d57a4bb8-9595-40ee-ad8f-eaa9cbab0d3f" providerId="AD" clId="Web-{CC37F413-090D-BB06-1C90-9641187F8C0E}" dt="2021-08-20T03:30:11.023" v="13" actId="1076"/>
        <pc:sldMkLst>
          <pc:docMk/>
          <pc:sldMk cId="2922219597" sldId="333"/>
        </pc:sldMkLst>
        <pc:spChg chg="mod">
          <ac:chgData name="NALIN M R - [CB.EN.U4AIE20041]" userId="S::cb.en.u4aie20041@cb.students.amrita.edu::d57a4bb8-9595-40ee-ad8f-eaa9cbab0d3f" providerId="AD" clId="Web-{CC37F413-090D-BB06-1C90-9641187F8C0E}" dt="2021-08-20T03:29:59.367" v="10" actId="1076"/>
          <ac:spMkLst>
            <pc:docMk/>
            <pc:sldMk cId="2922219597" sldId="333"/>
            <ac:spMk id="864" creationId="{00000000-0000-0000-0000-000000000000}"/>
          </ac:spMkLst>
        </pc:spChg>
        <pc:picChg chg="add mod">
          <ac:chgData name="NALIN M R - [CB.EN.U4AIE20041]" userId="S::cb.en.u4aie20041@cb.students.amrita.edu::d57a4bb8-9595-40ee-ad8f-eaa9cbab0d3f" providerId="AD" clId="Web-{CC37F413-090D-BB06-1C90-9641187F8C0E}" dt="2021-08-20T03:30:11.023" v="13" actId="1076"/>
          <ac:picMkLst>
            <pc:docMk/>
            <pc:sldMk cId="2922219597" sldId="333"/>
            <ac:picMk id="2" creationId="{8AF8EE3F-6F1F-4891-BB68-4DF7E87E9C75}"/>
          </ac:picMkLst>
        </pc:picChg>
      </pc:sldChg>
      <pc:sldChg chg="addSp delSp modSp add replId">
        <pc:chgData name="NALIN M R - [CB.EN.U4AIE20041]" userId="S::cb.en.u4aie20041@cb.students.amrita.edu::d57a4bb8-9595-40ee-ad8f-eaa9cbab0d3f" providerId="AD" clId="Web-{CC37F413-090D-BB06-1C90-9641187F8C0E}" dt="2021-08-20T03:30:38.570" v="19" actId="1076"/>
        <pc:sldMkLst>
          <pc:docMk/>
          <pc:sldMk cId="19495120" sldId="334"/>
        </pc:sldMkLst>
        <pc:picChg chg="del">
          <ac:chgData name="NALIN M R - [CB.EN.U4AIE20041]" userId="S::cb.en.u4aie20041@cb.students.amrita.edu::d57a4bb8-9595-40ee-ad8f-eaa9cbab0d3f" providerId="AD" clId="Web-{CC37F413-090D-BB06-1C90-9641187F8C0E}" dt="2021-08-20T03:30:18.039" v="15"/>
          <ac:picMkLst>
            <pc:docMk/>
            <pc:sldMk cId="19495120" sldId="334"/>
            <ac:picMk id="2" creationId="{8AF8EE3F-6F1F-4891-BB68-4DF7E87E9C75}"/>
          </ac:picMkLst>
        </pc:picChg>
        <pc:picChg chg="add mod">
          <ac:chgData name="NALIN M R - [CB.EN.U4AIE20041]" userId="S::cb.en.u4aie20041@cb.students.amrita.edu::d57a4bb8-9595-40ee-ad8f-eaa9cbab0d3f" providerId="AD" clId="Web-{CC37F413-090D-BB06-1C90-9641187F8C0E}" dt="2021-08-20T03:30:38.570" v="19" actId="1076"/>
          <ac:picMkLst>
            <pc:docMk/>
            <pc:sldMk cId="19495120" sldId="334"/>
            <ac:picMk id="3" creationId="{A77008F6-AD9D-4FE2-85AF-ABEB09713816}"/>
          </ac:picMkLst>
        </pc:picChg>
      </pc:sldChg>
      <pc:sldChg chg="addSp delSp modSp add replId">
        <pc:chgData name="NALIN M R - [CB.EN.U4AIE20041]" userId="S::cb.en.u4aie20041@cb.students.amrita.edu::d57a4bb8-9595-40ee-ad8f-eaa9cbab0d3f" providerId="AD" clId="Web-{CC37F413-090D-BB06-1C90-9641187F8C0E}" dt="2021-08-20T03:35:58.666" v="28"/>
        <pc:sldMkLst>
          <pc:docMk/>
          <pc:sldMk cId="3917914176" sldId="335"/>
        </pc:sldMkLst>
        <pc:spChg chg="del">
          <ac:chgData name="NALIN M R - [CB.EN.U4AIE20041]" userId="S::cb.en.u4aie20041@cb.students.amrita.edu::d57a4bb8-9595-40ee-ad8f-eaa9cbab0d3f" providerId="AD" clId="Web-{CC37F413-090D-BB06-1C90-9641187F8C0E}" dt="2021-08-20T03:35:58.666" v="28"/>
          <ac:spMkLst>
            <pc:docMk/>
            <pc:sldMk cId="3917914176" sldId="335"/>
            <ac:spMk id="865" creationId="{00000000-0000-0000-0000-000000000000}"/>
          </ac:spMkLst>
        </pc:spChg>
        <pc:picChg chg="add mod">
          <ac:chgData name="NALIN M R - [CB.EN.U4AIE20041]" userId="S::cb.en.u4aie20041@cb.students.amrita.edu::d57a4bb8-9595-40ee-ad8f-eaa9cbab0d3f" providerId="AD" clId="Web-{CC37F413-090D-BB06-1C90-9641187F8C0E}" dt="2021-08-20T03:35:53.525" v="27" actId="1076"/>
          <ac:picMkLst>
            <pc:docMk/>
            <pc:sldMk cId="3917914176" sldId="335"/>
            <ac:picMk id="2" creationId="{550E9F45-DF04-4F77-AA22-6844CAACB642}"/>
          </ac:picMkLst>
        </pc:picChg>
        <pc:picChg chg="del">
          <ac:chgData name="NALIN M R - [CB.EN.U4AIE20041]" userId="S::cb.en.u4aie20041@cb.students.amrita.edu::d57a4bb8-9595-40ee-ad8f-eaa9cbab0d3f" providerId="AD" clId="Web-{CC37F413-090D-BB06-1C90-9641187F8C0E}" dt="2021-08-20T03:30:47.617" v="21"/>
          <ac:picMkLst>
            <pc:docMk/>
            <pc:sldMk cId="3917914176" sldId="335"/>
            <ac:picMk id="3" creationId="{A77008F6-AD9D-4FE2-85AF-ABEB09713816}"/>
          </ac:picMkLst>
        </pc:picChg>
      </pc:sldChg>
      <pc:sldChg chg="add del replId">
        <pc:chgData name="NALIN M R - [CB.EN.U4AIE20041]" userId="S::cb.en.u4aie20041@cb.students.amrita.edu::d57a4bb8-9595-40ee-ad8f-eaa9cbab0d3f" providerId="AD" clId="Web-{CC37F413-090D-BB06-1C90-9641187F8C0E}" dt="2021-08-20T03:36:05.931" v="29"/>
        <pc:sldMkLst>
          <pc:docMk/>
          <pc:sldMk cId="2068516187" sldId="336"/>
        </pc:sldMkLst>
      </pc:sldChg>
      <pc:sldChg chg="add del replId">
        <pc:chgData name="NALIN M R - [CB.EN.U4AIE20041]" userId="S::cb.en.u4aie20041@cb.students.amrita.edu::d57a4bb8-9595-40ee-ad8f-eaa9cbab0d3f" providerId="AD" clId="Web-{CC37F413-090D-BB06-1C90-9641187F8C0E}" dt="2021-08-20T03:36:06.994" v="30"/>
        <pc:sldMkLst>
          <pc:docMk/>
          <pc:sldMk cId="3062347898" sldId="337"/>
        </pc:sldMkLst>
      </pc:sldChg>
    </pc:docChg>
  </pc:docChgLst>
  <pc:docChgLst>
    <pc:chgData name="M Karthikeyan - [CB.EN.U4AIE20029]" userId="S::cb.en.u4aie20029@cb.students.amrita.edu::138e1d50-5403-4bca-8f9c-63d4415d86fd" providerId="AD" clId="Web-{3941ADE4-9CC9-8A5A-CB83-8E9A2D9C07C3}"/>
    <pc:docChg chg="modSld">
      <pc:chgData name="M Karthikeyan - [CB.EN.U4AIE20029]" userId="S::cb.en.u4aie20029@cb.students.amrita.edu::138e1d50-5403-4bca-8f9c-63d4415d86fd" providerId="AD" clId="Web-{3941ADE4-9CC9-8A5A-CB83-8E9A2D9C07C3}" dt="2021-08-19T19:22:10.710" v="0" actId="1076"/>
      <pc:docMkLst>
        <pc:docMk/>
      </pc:docMkLst>
      <pc:sldChg chg="modSp">
        <pc:chgData name="M Karthikeyan - [CB.EN.U4AIE20029]" userId="S::cb.en.u4aie20029@cb.students.amrita.edu::138e1d50-5403-4bca-8f9c-63d4415d86fd" providerId="AD" clId="Web-{3941ADE4-9CC9-8A5A-CB83-8E9A2D9C07C3}" dt="2021-08-19T19:22:10.710" v="0" actId="1076"/>
        <pc:sldMkLst>
          <pc:docMk/>
          <pc:sldMk cId="900772708" sldId="318"/>
        </pc:sldMkLst>
        <pc:spChg chg="mod">
          <ac:chgData name="M Karthikeyan - [CB.EN.U4AIE20029]" userId="S::cb.en.u4aie20029@cb.students.amrita.edu::138e1d50-5403-4bca-8f9c-63d4415d86fd" providerId="AD" clId="Web-{3941ADE4-9CC9-8A5A-CB83-8E9A2D9C07C3}" dt="2021-08-19T19:22:10.710" v="0" actId="1076"/>
          <ac:spMkLst>
            <pc:docMk/>
            <pc:sldMk cId="900772708" sldId="318"/>
            <ac:spMk id="8" creationId="{832E7DEE-D0C2-45FD-9425-028E38A4342B}"/>
          </ac:spMkLst>
        </pc:spChg>
      </pc:sldChg>
    </pc:docChg>
  </pc:docChgLst>
  <pc:docChgLst>
    <pc:chgData name="M Karthikeyan - [CB.EN.U4AIE20029]" userId="S::cb.en.u4aie20029@cb.students.amrita.edu::138e1d50-5403-4bca-8f9c-63d4415d86fd" providerId="AD" clId="Web-{C64A1805-8487-6697-2019-359B247EAB39}"/>
    <pc:docChg chg="modSld">
      <pc:chgData name="M Karthikeyan - [CB.EN.U4AIE20029]" userId="S::cb.en.u4aie20029@cb.students.amrita.edu::138e1d50-5403-4bca-8f9c-63d4415d86fd" providerId="AD" clId="Web-{C64A1805-8487-6697-2019-359B247EAB39}" dt="2021-08-19T18:10:19.479" v="24" actId="20577"/>
      <pc:docMkLst>
        <pc:docMk/>
      </pc:docMkLst>
      <pc:sldChg chg="modSp">
        <pc:chgData name="M Karthikeyan - [CB.EN.U4AIE20029]" userId="S::cb.en.u4aie20029@cb.students.amrita.edu::138e1d50-5403-4bca-8f9c-63d4415d86fd" providerId="AD" clId="Web-{C64A1805-8487-6697-2019-359B247EAB39}" dt="2021-08-19T17:26:38.557" v="4" actId="20577"/>
        <pc:sldMkLst>
          <pc:docMk/>
          <pc:sldMk cId="0" sldId="289"/>
        </pc:sldMkLst>
        <pc:spChg chg="mod">
          <ac:chgData name="M Karthikeyan - [CB.EN.U4AIE20029]" userId="S::cb.en.u4aie20029@cb.students.amrita.edu::138e1d50-5403-4bca-8f9c-63d4415d86fd" providerId="AD" clId="Web-{C64A1805-8487-6697-2019-359B247EAB39}" dt="2021-08-19T17:26:38.557" v="4" actId="20577"/>
          <ac:spMkLst>
            <pc:docMk/>
            <pc:sldMk cId="0" sldId="289"/>
            <ac:spMk id="2" creationId="{D1781812-C3B9-4E9A-A842-4908C55B7642}"/>
          </ac:spMkLst>
        </pc:spChg>
      </pc:sldChg>
      <pc:sldChg chg="modSp">
        <pc:chgData name="M Karthikeyan - [CB.EN.U4AIE20029]" userId="S::cb.en.u4aie20029@cb.students.amrita.edu::138e1d50-5403-4bca-8f9c-63d4415d86fd" providerId="AD" clId="Web-{C64A1805-8487-6697-2019-359B247EAB39}" dt="2021-08-19T18:02:29.460" v="10" actId="14100"/>
        <pc:sldMkLst>
          <pc:docMk/>
          <pc:sldMk cId="0" sldId="290"/>
        </pc:sldMkLst>
        <pc:spChg chg="mod">
          <ac:chgData name="M Karthikeyan - [CB.EN.U4AIE20029]" userId="S::cb.en.u4aie20029@cb.students.amrita.edu::138e1d50-5403-4bca-8f9c-63d4415d86fd" providerId="AD" clId="Web-{C64A1805-8487-6697-2019-359B247EAB39}" dt="2021-08-19T18:02:22.647" v="6" actId="1076"/>
          <ac:spMkLst>
            <pc:docMk/>
            <pc:sldMk cId="0" sldId="290"/>
            <ac:spMk id="864" creationId="{00000000-0000-0000-0000-000000000000}"/>
          </ac:spMkLst>
        </pc:spChg>
        <pc:picChg chg="mod">
          <ac:chgData name="M Karthikeyan - [CB.EN.U4AIE20029]" userId="S::cb.en.u4aie20029@cb.students.amrita.edu::138e1d50-5403-4bca-8f9c-63d4415d86fd" providerId="AD" clId="Web-{C64A1805-8487-6697-2019-359B247EAB39}" dt="2021-08-19T18:02:24.147" v="7" actId="1076"/>
          <ac:picMkLst>
            <pc:docMk/>
            <pc:sldMk cId="0" sldId="290"/>
            <ac:picMk id="2" creationId="{395CD023-15EC-4DC9-8DE3-05930DE1F010}"/>
          </ac:picMkLst>
        </pc:picChg>
        <pc:picChg chg="mod">
          <ac:chgData name="M Karthikeyan - [CB.EN.U4AIE20029]" userId="S::cb.en.u4aie20029@cb.students.amrita.edu::138e1d50-5403-4bca-8f9c-63d4415d86fd" providerId="AD" clId="Web-{C64A1805-8487-6697-2019-359B247EAB39}" dt="2021-08-19T18:02:29.460" v="10" actId="14100"/>
          <ac:picMkLst>
            <pc:docMk/>
            <pc:sldMk cId="0" sldId="290"/>
            <ac:picMk id="3" creationId="{EDEFD9FF-3C67-4371-81FB-5DA86E349805}"/>
          </ac:picMkLst>
        </pc:picChg>
      </pc:sldChg>
      <pc:sldChg chg="modSp">
        <pc:chgData name="M Karthikeyan - [CB.EN.U4AIE20029]" userId="S::cb.en.u4aie20029@cb.students.amrita.edu::138e1d50-5403-4bca-8f9c-63d4415d86fd" providerId="AD" clId="Web-{C64A1805-8487-6697-2019-359B247EAB39}" dt="2021-08-19T17:31:03.418" v="5" actId="1076"/>
        <pc:sldMkLst>
          <pc:docMk/>
          <pc:sldMk cId="900772708" sldId="318"/>
        </pc:sldMkLst>
        <pc:spChg chg="mod">
          <ac:chgData name="M Karthikeyan - [CB.EN.U4AIE20029]" userId="S::cb.en.u4aie20029@cb.students.amrita.edu::138e1d50-5403-4bca-8f9c-63d4415d86fd" providerId="AD" clId="Web-{C64A1805-8487-6697-2019-359B247EAB39}" dt="2021-08-19T17:31:03.418" v="5" actId="1076"/>
          <ac:spMkLst>
            <pc:docMk/>
            <pc:sldMk cId="900772708" sldId="318"/>
            <ac:spMk id="8" creationId="{832E7DEE-D0C2-45FD-9425-028E38A4342B}"/>
          </ac:spMkLst>
        </pc:spChg>
      </pc:sldChg>
      <pc:sldChg chg="addSp modSp">
        <pc:chgData name="M Karthikeyan - [CB.EN.U4AIE20029]" userId="S::cb.en.u4aie20029@cb.students.amrita.edu::138e1d50-5403-4bca-8f9c-63d4415d86fd" providerId="AD" clId="Web-{C64A1805-8487-6697-2019-359B247EAB39}" dt="2021-08-19T18:10:19.479" v="24" actId="20577"/>
        <pc:sldMkLst>
          <pc:docMk/>
          <pc:sldMk cId="4051215581" sldId="324"/>
        </pc:sldMkLst>
        <pc:spChg chg="add mod">
          <ac:chgData name="M Karthikeyan - [CB.EN.U4AIE20029]" userId="S::cb.en.u4aie20029@cb.students.amrita.edu::138e1d50-5403-4bca-8f9c-63d4415d86fd" providerId="AD" clId="Web-{C64A1805-8487-6697-2019-359B247EAB39}" dt="2021-08-19T18:10:19.479" v="24" actId="20577"/>
          <ac:spMkLst>
            <pc:docMk/>
            <pc:sldMk cId="4051215581" sldId="324"/>
            <ac:spMk id="2" creationId="{0D7738C1-CACD-4E4B-A748-485CC07227E1}"/>
          </ac:spMkLst>
        </pc:spChg>
      </pc:sldChg>
      <pc:sldChg chg="modSp">
        <pc:chgData name="M Karthikeyan - [CB.EN.U4AIE20029]" userId="S::cb.en.u4aie20029@cb.students.amrita.edu::138e1d50-5403-4bca-8f9c-63d4415d86fd" providerId="AD" clId="Web-{C64A1805-8487-6697-2019-359B247EAB39}" dt="2021-08-19T18:02:58.225" v="14" actId="1076"/>
        <pc:sldMkLst>
          <pc:docMk/>
          <pc:sldMk cId="2192656622" sldId="325"/>
        </pc:sldMkLst>
        <pc:spChg chg="mod">
          <ac:chgData name="M Karthikeyan - [CB.EN.U4AIE20029]" userId="S::cb.en.u4aie20029@cb.students.amrita.edu::138e1d50-5403-4bca-8f9c-63d4415d86fd" providerId="AD" clId="Web-{C64A1805-8487-6697-2019-359B247EAB39}" dt="2021-08-19T18:02:48.757" v="12" actId="1076"/>
          <ac:spMkLst>
            <pc:docMk/>
            <pc:sldMk cId="2192656622" sldId="325"/>
            <ac:spMk id="864" creationId="{00000000-0000-0000-0000-000000000000}"/>
          </ac:spMkLst>
        </pc:spChg>
        <pc:spChg chg="mod">
          <ac:chgData name="M Karthikeyan - [CB.EN.U4AIE20029]" userId="S::cb.en.u4aie20029@cb.students.amrita.edu::138e1d50-5403-4bca-8f9c-63d4415d86fd" providerId="AD" clId="Web-{C64A1805-8487-6697-2019-359B247EAB39}" dt="2021-08-19T18:02:58.225" v="14" actId="1076"/>
          <ac:spMkLst>
            <pc:docMk/>
            <pc:sldMk cId="2192656622" sldId="325"/>
            <ac:spMk id="865" creationId="{00000000-0000-0000-0000-000000000000}"/>
          </ac:spMkLst>
        </pc:spChg>
      </pc:sldChg>
      <pc:sldChg chg="modSp">
        <pc:chgData name="M Karthikeyan - [CB.EN.U4AIE20029]" userId="S::cb.en.u4aie20029@cb.students.amrita.edu::138e1d50-5403-4bca-8f9c-63d4415d86fd" providerId="AD" clId="Web-{C64A1805-8487-6697-2019-359B247EAB39}" dt="2021-08-19T17:16:25.023" v="0" actId="20577"/>
        <pc:sldMkLst>
          <pc:docMk/>
          <pc:sldMk cId="3692977593" sldId="327"/>
        </pc:sldMkLst>
        <pc:spChg chg="mod">
          <ac:chgData name="M Karthikeyan - [CB.EN.U4AIE20029]" userId="S::cb.en.u4aie20029@cb.students.amrita.edu::138e1d50-5403-4bca-8f9c-63d4415d86fd" providerId="AD" clId="Web-{C64A1805-8487-6697-2019-359B247EAB39}" dt="2021-08-19T17:16:25.023" v="0" actId="20577"/>
          <ac:spMkLst>
            <pc:docMk/>
            <pc:sldMk cId="3692977593" sldId="327"/>
            <ac:spMk id="3" creationId="{360DCD4B-19E0-478F-BDE5-FC4FD6DED60D}"/>
          </ac:spMkLst>
        </pc:spChg>
      </pc:sldChg>
      <pc:sldChg chg="modSp">
        <pc:chgData name="M Karthikeyan - [CB.EN.U4AIE20029]" userId="S::cb.en.u4aie20029@cb.students.amrita.edu::138e1d50-5403-4bca-8f9c-63d4415d86fd" providerId="AD" clId="Web-{C64A1805-8487-6697-2019-359B247EAB39}" dt="2021-08-19T17:16:37.804" v="2" actId="20577"/>
        <pc:sldMkLst>
          <pc:docMk/>
          <pc:sldMk cId="529648040" sldId="328"/>
        </pc:sldMkLst>
        <pc:spChg chg="mod">
          <ac:chgData name="M Karthikeyan - [CB.EN.U4AIE20029]" userId="S::cb.en.u4aie20029@cb.students.amrita.edu::138e1d50-5403-4bca-8f9c-63d4415d86fd" providerId="AD" clId="Web-{C64A1805-8487-6697-2019-359B247EAB39}" dt="2021-08-19T17:16:37.804" v="2" actId="20577"/>
          <ac:spMkLst>
            <pc:docMk/>
            <pc:sldMk cId="529648040" sldId="328"/>
            <ac:spMk id="3" creationId="{2A6A4CDA-B920-4175-96B3-A4C780EACDA0}"/>
          </ac:spMkLst>
        </pc:spChg>
      </pc:sldChg>
    </pc:docChg>
  </pc:docChgLst>
  <pc:docChgLst>
    <pc:chgData name="PRAGADISHWARAN K - [CB.EN.U4AIE20051]" userId="S::cb.en.u4aie20051@cb.students.amrita.edu::ee5bea0b-729c-4a21-af86-5bd20a459c03" providerId="AD" clId="Web-{D867D217-9220-6190-0D19-185C1E9AB8CB}"/>
    <pc:docChg chg="delSld modSld sldOrd">
      <pc:chgData name="PRAGADISHWARAN K - [CB.EN.U4AIE20051]" userId="S::cb.en.u4aie20051@cb.students.amrita.edu::ee5bea0b-729c-4a21-af86-5bd20a459c03" providerId="AD" clId="Web-{D867D217-9220-6190-0D19-185C1E9AB8CB}" dt="2021-08-18T18:39:27.521" v="48" actId="20577"/>
      <pc:docMkLst>
        <pc:docMk/>
      </pc:docMkLst>
      <pc:sldChg chg="modSp">
        <pc:chgData name="PRAGADISHWARAN K - [CB.EN.U4AIE20051]" userId="S::cb.en.u4aie20051@cb.students.amrita.edu::ee5bea0b-729c-4a21-af86-5bd20a459c03" providerId="AD" clId="Web-{D867D217-9220-6190-0D19-185C1E9AB8CB}" dt="2021-08-18T18:37:45.981" v="21" actId="20577"/>
        <pc:sldMkLst>
          <pc:docMk/>
          <pc:sldMk cId="0" sldId="256"/>
        </pc:sldMkLst>
        <pc:spChg chg="mod">
          <ac:chgData name="PRAGADISHWARAN K - [CB.EN.U4AIE20051]" userId="S::cb.en.u4aie20051@cb.students.amrita.edu::ee5bea0b-729c-4a21-af86-5bd20a459c03" providerId="AD" clId="Web-{D867D217-9220-6190-0D19-185C1E9AB8CB}" dt="2021-08-18T18:37:45.981" v="21" actId="20577"/>
          <ac:spMkLst>
            <pc:docMk/>
            <pc:sldMk cId="0" sldId="256"/>
            <ac:spMk id="3" creationId="{25FD372B-AC89-439E-B455-F897BDD1248D}"/>
          </ac:spMkLst>
        </pc:spChg>
      </pc:sldChg>
      <pc:sldChg chg="modSp">
        <pc:chgData name="PRAGADISHWARAN K - [CB.EN.U4AIE20051]" userId="S::cb.en.u4aie20051@cb.students.amrita.edu::ee5bea0b-729c-4a21-af86-5bd20a459c03" providerId="AD" clId="Web-{D867D217-9220-6190-0D19-185C1E9AB8CB}" dt="2021-08-18T18:37:58.607" v="23" actId="20577"/>
        <pc:sldMkLst>
          <pc:docMk/>
          <pc:sldMk cId="0" sldId="259"/>
        </pc:sldMkLst>
        <pc:spChg chg="mod">
          <ac:chgData name="PRAGADISHWARAN K - [CB.EN.U4AIE20051]" userId="S::cb.en.u4aie20051@cb.students.amrita.edu::ee5bea0b-729c-4a21-af86-5bd20a459c03" providerId="AD" clId="Web-{D867D217-9220-6190-0D19-185C1E9AB8CB}" dt="2021-08-18T18:37:58.607" v="23" actId="20577"/>
          <ac:spMkLst>
            <pc:docMk/>
            <pc:sldMk cId="0" sldId="259"/>
            <ac:spMk id="359" creationId="{00000000-0000-0000-0000-000000000000}"/>
          </ac:spMkLst>
        </pc:spChg>
      </pc:sldChg>
      <pc:sldChg chg="modSp ord">
        <pc:chgData name="PRAGADISHWARAN K - [CB.EN.U4AIE20051]" userId="S::cb.en.u4aie20051@cb.students.amrita.edu::ee5bea0b-729c-4a21-af86-5bd20a459c03" providerId="AD" clId="Web-{D867D217-9220-6190-0D19-185C1E9AB8CB}" dt="2021-08-18T17:43:16.619" v="9"/>
        <pc:sldMkLst>
          <pc:docMk/>
          <pc:sldMk cId="0" sldId="266"/>
        </pc:sldMkLst>
        <pc:spChg chg="mod">
          <ac:chgData name="PRAGADISHWARAN K - [CB.EN.U4AIE20051]" userId="S::cb.en.u4aie20051@cb.students.amrita.edu::ee5bea0b-729c-4a21-af86-5bd20a459c03" providerId="AD" clId="Web-{D867D217-9220-6190-0D19-185C1E9AB8CB}" dt="2021-08-18T17:43:14.822" v="7" actId="20577"/>
          <ac:spMkLst>
            <pc:docMk/>
            <pc:sldMk cId="0" sldId="266"/>
            <ac:spMk id="419" creationId="{00000000-0000-0000-0000-000000000000}"/>
          </ac:spMkLst>
        </pc:spChg>
      </pc:sldChg>
      <pc:sldChg chg="modSp">
        <pc:chgData name="PRAGADISHWARAN K - [CB.EN.U4AIE20051]" userId="S::cb.en.u4aie20051@cb.students.amrita.edu::ee5bea0b-729c-4a21-af86-5bd20a459c03" providerId="AD" clId="Web-{D867D217-9220-6190-0D19-185C1E9AB8CB}" dt="2021-08-18T18:38:18.233" v="26" actId="20577"/>
        <pc:sldMkLst>
          <pc:docMk/>
          <pc:sldMk cId="0" sldId="274"/>
        </pc:sldMkLst>
        <pc:spChg chg="mod">
          <ac:chgData name="PRAGADISHWARAN K - [CB.EN.U4AIE20051]" userId="S::cb.en.u4aie20051@cb.students.amrita.edu::ee5bea0b-729c-4a21-af86-5bd20a459c03" providerId="AD" clId="Web-{D867D217-9220-6190-0D19-185C1E9AB8CB}" dt="2021-08-18T18:38:18.233" v="26" actId="20577"/>
          <ac:spMkLst>
            <pc:docMk/>
            <pc:sldMk cId="0" sldId="274"/>
            <ac:spMk id="631" creationId="{00000000-0000-0000-0000-000000000000}"/>
          </ac:spMkLst>
        </pc:spChg>
        <pc:spChg chg="mod">
          <ac:chgData name="PRAGADISHWARAN K - [CB.EN.U4AIE20051]" userId="S::cb.en.u4aie20051@cb.students.amrita.edu::ee5bea0b-729c-4a21-af86-5bd20a459c03" providerId="AD" clId="Web-{D867D217-9220-6190-0D19-185C1E9AB8CB}" dt="2021-08-18T18:38:07.154" v="24" actId="20577"/>
          <ac:spMkLst>
            <pc:docMk/>
            <pc:sldMk cId="0" sldId="274"/>
            <ac:spMk id="632" creationId="{00000000-0000-0000-0000-000000000000}"/>
          </ac:spMkLst>
        </pc:spChg>
        <pc:spChg chg="mod">
          <ac:chgData name="PRAGADISHWARAN K - [CB.EN.U4AIE20051]" userId="S::cb.en.u4aie20051@cb.students.amrita.edu::ee5bea0b-729c-4a21-af86-5bd20a459c03" providerId="AD" clId="Web-{D867D217-9220-6190-0D19-185C1E9AB8CB}" dt="2021-08-18T18:38:10.576" v="25" actId="20577"/>
          <ac:spMkLst>
            <pc:docMk/>
            <pc:sldMk cId="0" sldId="274"/>
            <ac:spMk id="633" creationId="{00000000-0000-0000-0000-000000000000}"/>
          </ac:spMkLst>
        </pc:spChg>
      </pc:sldChg>
      <pc:sldChg chg="delSp modSp">
        <pc:chgData name="PRAGADISHWARAN K - [CB.EN.U4AIE20051]" userId="S::cb.en.u4aie20051@cb.students.amrita.edu::ee5bea0b-729c-4a21-af86-5bd20a459c03" providerId="AD" clId="Web-{D867D217-9220-6190-0D19-185C1E9AB8CB}" dt="2021-08-18T18:38:26.124" v="28" actId="20577"/>
        <pc:sldMkLst>
          <pc:docMk/>
          <pc:sldMk cId="0" sldId="277"/>
        </pc:sldMkLst>
        <pc:spChg chg="mod">
          <ac:chgData name="PRAGADISHWARAN K - [CB.EN.U4AIE20051]" userId="S::cb.en.u4aie20051@cb.students.amrita.edu::ee5bea0b-729c-4a21-af86-5bd20a459c03" providerId="AD" clId="Web-{D867D217-9220-6190-0D19-185C1E9AB8CB}" dt="2021-08-18T18:38:26.124" v="28" actId="20577"/>
          <ac:spMkLst>
            <pc:docMk/>
            <pc:sldMk cId="0" sldId="277"/>
            <ac:spMk id="667" creationId="{00000000-0000-0000-0000-000000000000}"/>
          </ac:spMkLst>
        </pc:spChg>
        <pc:spChg chg="mod">
          <ac:chgData name="PRAGADISHWARAN K - [CB.EN.U4AIE20051]" userId="S::cb.en.u4aie20051@cb.students.amrita.edu::ee5bea0b-729c-4a21-af86-5bd20a459c03" providerId="AD" clId="Web-{D867D217-9220-6190-0D19-185C1E9AB8CB}" dt="2021-08-18T18:38:22.108" v="27" actId="20577"/>
          <ac:spMkLst>
            <pc:docMk/>
            <pc:sldMk cId="0" sldId="277"/>
            <ac:spMk id="668" creationId="{00000000-0000-0000-0000-000000000000}"/>
          </ac:spMkLst>
        </pc:spChg>
        <pc:spChg chg="mod">
          <ac:chgData name="PRAGADISHWARAN K - [CB.EN.U4AIE20051]" userId="S::cb.en.u4aie20051@cb.students.amrita.edu::ee5bea0b-729c-4a21-af86-5bd20a459c03" providerId="AD" clId="Web-{D867D217-9220-6190-0D19-185C1E9AB8CB}" dt="2021-08-18T17:44:59.293" v="15" actId="1076"/>
          <ac:spMkLst>
            <pc:docMk/>
            <pc:sldMk cId="0" sldId="277"/>
            <ac:spMk id="671" creationId="{00000000-0000-0000-0000-000000000000}"/>
          </ac:spMkLst>
        </pc:spChg>
        <pc:grpChg chg="mod">
          <ac:chgData name="PRAGADISHWARAN K - [CB.EN.U4AIE20051]" userId="S::cb.en.u4aie20051@cb.students.amrita.edu::ee5bea0b-729c-4a21-af86-5bd20a459c03" providerId="AD" clId="Web-{D867D217-9220-6190-0D19-185C1E9AB8CB}" dt="2021-08-18T17:44:55.371" v="14" actId="1076"/>
          <ac:grpSpMkLst>
            <pc:docMk/>
            <pc:sldMk cId="0" sldId="277"/>
            <ac:grpSpMk id="670" creationId="{00000000-0000-0000-0000-000000000000}"/>
          </ac:grpSpMkLst>
        </pc:grpChg>
        <pc:picChg chg="del">
          <ac:chgData name="PRAGADISHWARAN K - [CB.EN.U4AIE20051]" userId="S::cb.en.u4aie20051@cb.students.amrita.edu::ee5bea0b-729c-4a21-af86-5bd20a459c03" providerId="AD" clId="Web-{D867D217-9220-6190-0D19-185C1E9AB8CB}" dt="2021-08-18T17:44:53.699" v="13"/>
          <ac:picMkLst>
            <pc:docMk/>
            <pc:sldMk cId="0" sldId="277"/>
            <ac:picMk id="669" creationId="{00000000-0000-0000-0000-000000000000}"/>
          </ac:picMkLst>
        </pc:picChg>
      </pc:sldChg>
      <pc:sldChg chg="del">
        <pc:chgData name="PRAGADISHWARAN K - [CB.EN.U4AIE20051]" userId="S::cb.en.u4aie20051@cb.students.amrita.edu::ee5bea0b-729c-4a21-af86-5bd20a459c03" providerId="AD" clId="Web-{D867D217-9220-6190-0D19-185C1E9AB8CB}" dt="2021-08-18T17:45:10.527" v="16"/>
        <pc:sldMkLst>
          <pc:docMk/>
          <pc:sldMk cId="0" sldId="281"/>
        </pc:sldMkLst>
      </pc:sldChg>
      <pc:sldChg chg="del">
        <pc:chgData name="PRAGADISHWARAN K - [CB.EN.U4AIE20051]" userId="S::cb.en.u4aie20051@cb.students.amrita.edu::ee5bea0b-729c-4a21-af86-5bd20a459c03" providerId="AD" clId="Web-{D867D217-9220-6190-0D19-185C1E9AB8CB}" dt="2021-08-18T17:45:15.090" v="17"/>
        <pc:sldMkLst>
          <pc:docMk/>
          <pc:sldMk cId="0" sldId="283"/>
        </pc:sldMkLst>
      </pc:sldChg>
      <pc:sldChg chg="modSp">
        <pc:chgData name="PRAGADISHWARAN K - [CB.EN.U4AIE20051]" userId="S::cb.en.u4aie20051@cb.students.amrita.edu::ee5bea0b-729c-4a21-af86-5bd20a459c03" providerId="AD" clId="Web-{D867D217-9220-6190-0D19-185C1E9AB8CB}" dt="2021-08-18T18:38:50.814" v="35" actId="20577"/>
        <pc:sldMkLst>
          <pc:docMk/>
          <pc:sldMk cId="0" sldId="284"/>
        </pc:sldMkLst>
        <pc:spChg chg="mod">
          <ac:chgData name="PRAGADISHWARAN K - [CB.EN.U4AIE20051]" userId="S::cb.en.u4aie20051@cb.students.amrita.edu::ee5bea0b-729c-4a21-af86-5bd20a459c03" providerId="AD" clId="Web-{D867D217-9220-6190-0D19-185C1E9AB8CB}" dt="2021-08-18T18:38:50.814" v="35" actId="20577"/>
          <ac:spMkLst>
            <pc:docMk/>
            <pc:sldMk cId="0" sldId="284"/>
            <ac:spMk id="777" creationId="{00000000-0000-0000-0000-000000000000}"/>
          </ac:spMkLst>
        </pc:spChg>
        <pc:spChg chg="mod">
          <ac:chgData name="PRAGADISHWARAN K - [CB.EN.U4AIE20051]" userId="S::cb.en.u4aie20051@cb.students.amrita.edu::ee5bea0b-729c-4a21-af86-5bd20a459c03" providerId="AD" clId="Web-{D867D217-9220-6190-0D19-185C1E9AB8CB}" dt="2021-08-18T18:38:36.641" v="30" actId="20577"/>
          <ac:spMkLst>
            <pc:docMk/>
            <pc:sldMk cId="0" sldId="284"/>
            <ac:spMk id="789" creationId="{00000000-0000-0000-0000-000000000000}"/>
          </ac:spMkLst>
        </pc:spChg>
        <pc:spChg chg="mod">
          <ac:chgData name="PRAGADISHWARAN K - [CB.EN.U4AIE20051]" userId="S::cb.en.u4aie20051@cb.students.amrita.edu::ee5bea0b-729c-4a21-af86-5bd20a459c03" providerId="AD" clId="Web-{D867D217-9220-6190-0D19-185C1E9AB8CB}" dt="2021-08-18T18:38:33.234" v="29" actId="20577"/>
          <ac:spMkLst>
            <pc:docMk/>
            <pc:sldMk cId="0" sldId="284"/>
            <ac:spMk id="790" creationId="{00000000-0000-0000-0000-000000000000}"/>
          </ac:spMkLst>
        </pc:spChg>
        <pc:spChg chg="mod">
          <ac:chgData name="PRAGADISHWARAN K - [CB.EN.U4AIE20051]" userId="S::cb.en.u4aie20051@cb.students.amrita.edu::ee5bea0b-729c-4a21-af86-5bd20a459c03" providerId="AD" clId="Web-{D867D217-9220-6190-0D19-185C1E9AB8CB}" dt="2021-08-18T18:38:44.126" v="33" actId="20577"/>
          <ac:spMkLst>
            <pc:docMk/>
            <pc:sldMk cId="0" sldId="284"/>
            <ac:spMk id="791" creationId="{00000000-0000-0000-0000-000000000000}"/>
          </ac:spMkLst>
        </pc:spChg>
        <pc:spChg chg="mod">
          <ac:chgData name="PRAGADISHWARAN K - [CB.EN.U4AIE20051]" userId="S::cb.en.u4aie20051@cb.students.amrita.edu::ee5bea0b-729c-4a21-af86-5bd20a459c03" providerId="AD" clId="Web-{D867D217-9220-6190-0D19-185C1E9AB8CB}" dt="2021-08-18T18:38:39" v="31" actId="20577"/>
          <ac:spMkLst>
            <pc:docMk/>
            <pc:sldMk cId="0" sldId="284"/>
            <ac:spMk id="792" creationId="{00000000-0000-0000-0000-000000000000}"/>
          </ac:spMkLst>
        </pc:spChg>
        <pc:spChg chg="mod">
          <ac:chgData name="PRAGADISHWARAN K - [CB.EN.U4AIE20051]" userId="S::cb.en.u4aie20051@cb.students.amrita.edu::ee5bea0b-729c-4a21-af86-5bd20a459c03" providerId="AD" clId="Web-{D867D217-9220-6190-0D19-185C1E9AB8CB}" dt="2021-08-18T18:38:46.610" v="34" actId="20577"/>
          <ac:spMkLst>
            <pc:docMk/>
            <pc:sldMk cId="0" sldId="284"/>
            <ac:spMk id="793" creationId="{00000000-0000-0000-0000-000000000000}"/>
          </ac:spMkLst>
        </pc:spChg>
        <pc:spChg chg="mod">
          <ac:chgData name="PRAGADISHWARAN K - [CB.EN.U4AIE20051]" userId="S::cb.en.u4aie20051@cb.students.amrita.edu::ee5bea0b-729c-4a21-af86-5bd20a459c03" providerId="AD" clId="Web-{D867D217-9220-6190-0D19-185C1E9AB8CB}" dt="2021-08-18T18:38:41.719" v="32" actId="20577"/>
          <ac:spMkLst>
            <pc:docMk/>
            <pc:sldMk cId="0" sldId="284"/>
            <ac:spMk id="794" creationId="{00000000-0000-0000-0000-000000000000}"/>
          </ac:spMkLst>
        </pc:spChg>
      </pc:sldChg>
      <pc:sldChg chg="del">
        <pc:chgData name="PRAGADISHWARAN K - [CB.EN.U4AIE20051]" userId="S::cb.en.u4aie20051@cb.students.amrita.edu::ee5bea0b-729c-4a21-af86-5bd20a459c03" providerId="AD" clId="Web-{D867D217-9220-6190-0D19-185C1E9AB8CB}" dt="2021-08-18T17:45:21.715" v="18"/>
        <pc:sldMkLst>
          <pc:docMk/>
          <pc:sldMk cId="0" sldId="285"/>
        </pc:sldMkLst>
      </pc:sldChg>
      <pc:sldChg chg="modSp">
        <pc:chgData name="PRAGADISHWARAN K - [CB.EN.U4AIE20051]" userId="S::cb.en.u4aie20051@cb.students.amrita.edu::ee5bea0b-729c-4a21-af86-5bd20a459c03" providerId="AD" clId="Web-{D867D217-9220-6190-0D19-185C1E9AB8CB}" dt="2021-08-18T18:39:13.081" v="44" actId="20577"/>
        <pc:sldMkLst>
          <pc:docMk/>
          <pc:sldMk cId="0" sldId="286"/>
        </pc:sldMkLst>
        <pc:spChg chg="mod">
          <ac:chgData name="PRAGADISHWARAN K - [CB.EN.U4AIE20051]" userId="S::cb.en.u4aie20051@cb.students.amrita.edu::ee5bea0b-729c-4a21-af86-5bd20a459c03" providerId="AD" clId="Web-{D867D217-9220-6190-0D19-185C1E9AB8CB}" dt="2021-08-18T18:38:54.517" v="36" actId="20577"/>
          <ac:spMkLst>
            <pc:docMk/>
            <pc:sldMk cId="0" sldId="286"/>
            <ac:spMk id="809" creationId="{00000000-0000-0000-0000-000000000000}"/>
          </ac:spMkLst>
        </pc:spChg>
        <pc:spChg chg="mod">
          <ac:chgData name="PRAGADISHWARAN K - [CB.EN.U4AIE20051]" userId="S::cb.en.u4aie20051@cb.students.amrita.edu::ee5bea0b-729c-4a21-af86-5bd20a459c03" providerId="AD" clId="Web-{D867D217-9220-6190-0D19-185C1E9AB8CB}" dt="2021-08-18T18:39:05.174" v="40" actId="20577"/>
          <ac:spMkLst>
            <pc:docMk/>
            <pc:sldMk cId="0" sldId="286"/>
            <ac:spMk id="810" creationId="{00000000-0000-0000-0000-000000000000}"/>
          </ac:spMkLst>
        </pc:spChg>
        <pc:spChg chg="mod">
          <ac:chgData name="PRAGADISHWARAN K - [CB.EN.U4AIE20051]" userId="S::cb.en.u4aie20051@cb.students.amrita.edu::ee5bea0b-729c-4a21-af86-5bd20a459c03" providerId="AD" clId="Web-{D867D217-9220-6190-0D19-185C1E9AB8CB}" dt="2021-08-18T18:39:00.330" v="38" actId="20577"/>
          <ac:spMkLst>
            <pc:docMk/>
            <pc:sldMk cId="0" sldId="286"/>
            <ac:spMk id="811" creationId="{00000000-0000-0000-0000-000000000000}"/>
          </ac:spMkLst>
        </pc:spChg>
        <pc:spChg chg="mod">
          <ac:chgData name="PRAGADISHWARAN K - [CB.EN.U4AIE20051]" userId="S::cb.en.u4aie20051@cb.students.amrita.edu::ee5bea0b-729c-4a21-af86-5bd20a459c03" providerId="AD" clId="Web-{D867D217-9220-6190-0D19-185C1E9AB8CB}" dt="2021-08-18T18:39:13.081" v="44" actId="20577"/>
          <ac:spMkLst>
            <pc:docMk/>
            <pc:sldMk cId="0" sldId="286"/>
            <ac:spMk id="812" creationId="{00000000-0000-0000-0000-000000000000}"/>
          </ac:spMkLst>
        </pc:spChg>
        <pc:spChg chg="mod">
          <ac:chgData name="PRAGADISHWARAN K - [CB.EN.U4AIE20051]" userId="S::cb.en.u4aie20051@cb.students.amrita.edu::ee5bea0b-729c-4a21-af86-5bd20a459c03" providerId="AD" clId="Web-{D867D217-9220-6190-0D19-185C1E9AB8CB}" dt="2021-08-18T18:38:57.408" v="37" actId="20577"/>
          <ac:spMkLst>
            <pc:docMk/>
            <pc:sldMk cId="0" sldId="286"/>
            <ac:spMk id="813" creationId="{00000000-0000-0000-0000-000000000000}"/>
          </ac:spMkLst>
        </pc:spChg>
        <pc:spChg chg="mod">
          <ac:chgData name="PRAGADISHWARAN K - [CB.EN.U4AIE20051]" userId="S::cb.en.u4aie20051@cb.students.amrita.edu::ee5bea0b-729c-4a21-af86-5bd20a459c03" providerId="AD" clId="Web-{D867D217-9220-6190-0D19-185C1E9AB8CB}" dt="2021-08-18T18:39:03.064" v="39" actId="20577"/>
          <ac:spMkLst>
            <pc:docMk/>
            <pc:sldMk cId="0" sldId="286"/>
            <ac:spMk id="814" creationId="{00000000-0000-0000-0000-000000000000}"/>
          </ac:spMkLst>
        </pc:spChg>
        <pc:spChg chg="mod">
          <ac:chgData name="PRAGADISHWARAN K - [CB.EN.U4AIE20051]" userId="S::cb.en.u4aie20051@cb.students.amrita.edu::ee5bea0b-729c-4a21-af86-5bd20a459c03" providerId="AD" clId="Web-{D867D217-9220-6190-0D19-185C1E9AB8CB}" dt="2021-08-18T18:39:07.455" v="41" actId="20577"/>
          <ac:spMkLst>
            <pc:docMk/>
            <pc:sldMk cId="0" sldId="286"/>
            <ac:spMk id="815" creationId="{00000000-0000-0000-0000-000000000000}"/>
          </ac:spMkLst>
        </pc:spChg>
      </pc:sldChg>
      <pc:sldChg chg="modSp">
        <pc:chgData name="PRAGADISHWARAN K - [CB.EN.U4AIE20051]" userId="S::cb.en.u4aie20051@cb.students.amrita.edu::ee5bea0b-729c-4a21-af86-5bd20a459c03" providerId="AD" clId="Web-{D867D217-9220-6190-0D19-185C1E9AB8CB}" dt="2021-08-18T18:39:21.019" v="46" actId="20577"/>
        <pc:sldMkLst>
          <pc:docMk/>
          <pc:sldMk cId="0" sldId="289"/>
        </pc:sldMkLst>
        <pc:spChg chg="mod">
          <ac:chgData name="PRAGADISHWARAN K - [CB.EN.U4AIE20051]" userId="S::cb.en.u4aie20051@cb.students.amrita.edu::ee5bea0b-729c-4a21-af86-5bd20a459c03" providerId="AD" clId="Web-{D867D217-9220-6190-0D19-185C1E9AB8CB}" dt="2021-08-18T18:39:21.019" v="46" actId="20577"/>
          <ac:spMkLst>
            <pc:docMk/>
            <pc:sldMk cId="0" sldId="289"/>
            <ac:spMk id="858" creationId="{00000000-0000-0000-0000-000000000000}"/>
          </ac:spMkLst>
        </pc:spChg>
        <pc:spChg chg="mod">
          <ac:chgData name="PRAGADISHWARAN K - [CB.EN.U4AIE20051]" userId="S::cb.en.u4aie20051@cb.students.amrita.edu::ee5bea0b-729c-4a21-af86-5bd20a459c03" providerId="AD" clId="Web-{D867D217-9220-6190-0D19-185C1E9AB8CB}" dt="2021-08-18T18:39:18.191" v="45" actId="20577"/>
          <ac:spMkLst>
            <pc:docMk/>
            <pc:sldMk cId="0" sldId="289"/>
            <ac:spMk id="859" creationId="{00000000-0000-0000-0000-000000000000}"/>
          </ac:spMkLst>
        </pc:spChg>
      </pc:sldChg>
      <pc:sldChg chg="modSp">
        <pc:chgData name="PRAGADISHWARAN K - [CB.EN.U4AIE20051]" userId="S::cb.en.u4aie20051@cb.students.amrita.edu::ee5bea0b-729c-4a21-af86-5bd20a459c03" providerId="AD" clId="Web-{D867D217-9220-6190-0D19-185C1E9AB8CB}" dt="2021-08-18T18:39:27.521" v="48" actId="20577"/>
        <pc:sldMkLst>
          <pc:docMk/>
          <pc:sldMk cId="0" sldId="290"/>
        </pc:sldMkLst>
        <pc:spChg chg="mod">
          <ac:chgData name="PRAGADISHWARAN K - [CB.EN.U4AIE20051]" userId="S::cb.en.u4aie20051@cb.students.amrita.edu::ee5bea0b-729c-4a21-af86-5bd20a459c03" providerId="AD" clId="Web-{D867D217-9220-6190-0D19-185C1E9AB8CB}" dt="2021-08-18T18:39:27.521" v="48" actId="20577"/>
          <ac:spMkLst>
            <pc:docMk/>
            <pc:sldMk cId="0" sldId="290"/>
            <ac:spMk id="864" creationId="{00000000-0000-0000-0000-000000000000}"/>
          </ac:spMkLst>
        </pc:spChg>
        <pc:spChg chg="mod">
          <ac:chgData name="PRAGADISHWARAN K - [CB.EN.U4AIE20051]" userId="S::cb.en.u4aie20051@cb.students.amrita.edu::ee5bea0b-729c-4a21-af86-5bd20a459c03" providerId="AD" clId="Web-{D867D217-9220-6190-0D19-185C1E9AB8CB}" dt="2021-08-18T18:39:24.972" v="47" actId="20577"/>
          <ac:spMkLst>
            <pc:docMk/>
            <pc:sldMk cId="0" sldId="290"/>
            <ac:spMk id="865" creationId="{00000000-0000-0000-0000-000000000000}"/>
          </ac:spMkLst>
        </pc:spChg>
      </pc:sldChg>
    </pc:docChg>
  </pc:docChgLst>
  <pc:docChgLst>
    <pc:chgData name="M Karthikeyan - [CB.EN.U4AIE20029]" userId="S::cb.en.u4aie20029@cb.students.amrita.edu::138e1d50-5403-4bca-8f9c-63d4415d86fd" providerId="AD" clId="Web-{32FEDC0A-FB23-8C3C-CB1B-8226BA06C723}"/>
    <pc:docChg chg="addSld delSld modSld">
      <pc:chgData name="M Karthikeyan - [CB.EN.U4AIE20029]" userId="S::cb.en.u4aie20029@cb.students.amrita.edu::138e1d50-5403-4bca-8f9c-63d4415d86fd" providerId="AD" clId="Web-{32FEDC0A-FB23-8C3C-CB1B-8226BA06C723}" dt="2021-08-19T19:14:50.613" v="460" actId="1076"/>
      <pc:docMkLst>
        <pc:docMk/>
      </pc:docMkLst>
      <pc:sldChg chg="modSp">
        <pc:chgData name="M Karthikeyan - [CB.EN.U4AIE20029]" userId="S::cb.en.u4aie20029@cb.students.amrita.edu::138e1d50-5403-4bca-8f9c-63d4415d86fd" providerId="AD" clId="Web-{32FEDC0A-FB23-8C3C-CB1B-8226BA06C723}" dt="2021-08-19T19:05:20.554" v="401" actId="20577"/>
        <pc:sldMkLst>
          <pc:docMk/>
          <pc:sldMk cId="0" sldId="289"/>
        </pc:sldMkLst>
        <pc:spChg chg="mod">
          <ac:chgData name="M Karthikeyan - [CB.EN.U4AIE20029]" userId="S::cb.en.u4aie20029@cb.students.amrita.edu::138e1d50-5403-4bca-8f9c-63d4415d86fd" providerId="AD" clId="Web-{32FEDC0A-FB23-8C3C-CB1B-8226BA06C723}" dt="2021-08-19T19:05:20.554" v="401" actId="20577"/>
          <ac:spMkLst>
            <pc:docMk/>
            <pc:sldMk cId="0" sldId="289"/>
            <ac:spMk id="858" creationId="{00000000-0000-0000-0000-000000000000}"/>
          </ac:spMkLst>
        </pc:spChg>
      </pc:sldChg>
      <pc:sldChg chg="addSp modSp">
        <pc:chgData name="M Karthikeyan - [CB.EN.U4AIE20029]" userId="S::cb.en.u4aie20029@cb.students.amrita.edu::138e1d50-5403-4bca-8f9c-63d4415d86fd" providerId="AD" clId="Web-{32FEDC0A-FB23-8C3C-CB1B-8226BA06C723}" dt="2021-08-19T19:05:11.335" v="400" actId="20577"/>
        <pc:sldMkLst>
          <pc:docMk/>
          <pc:sldMk cId="0" sldId="290"/>
        </pc:sldMkLst>
        <pc:spChg chg="mod">
          <ac:chgData name="M Karthikeyan - [CB.EN.U4AIE20029]" userId="S::cb.en.u4aie20029@cb.students.amrita.edu::138e1d50-5403-4bca-8f9c-63d4415d86fd" providerId="AD" clId="Web-{32FEDC0A-FB23-8C3C-CB1B-8226BA06C723}" dt="2021-08-19T19:05:11.335" v="400" actId="20577"/>
          <ac:spMkLst>
            <pc:docMk/>
            <pc:sldMk cId="0" sldId="290"/>
            <ac:spMk id="864" creationId="{00000000-0000-0000-0000-000000000000}"/>
          </ac:spMkLst>
        </pc:spChg>
        <pc:picChg chg="mod">
          <ac:chgData name="M Karthikeyan - [CB.EN.U4AIE20029]" userId="S::cb.en.u4aie20029@cb.students.amrita.edu::138e1d50-5403-4bca-8f9c-63d4415d86fd" providerId="AD" clId="Web-{32FEDC0A-FB23-8C3C-CB1B-8226BA06C723}" dt="2021-08-19T19:03:32.492" v="388" actId="1076"/>
          <ac:picMkLst>
            <pc:docMk/>
            <pc:sldMk cId="0" sldId="290"/>
            <ac:picMk id="2" creationId="{395CD023-15EC-4DC9-8DE3-05930DE1F010}"/>
          </ac:picMkLst>
        </pc:picChg>
        <pc:picChg chg="mod">
          <ac:chgData name="M Karthikeyan - [CB.EN.U4AIE20029]" userId="S::cb.en.u4aie20029@cb.students.amrita.edu::138e1d50-5403-4bca-8f9c-63d4415d86fd" providerId="AD" clId="Web-{32FEDC0A-FB23-8C3C-CB1B-8226BA06C723}" dt="2021-08-19T19:03:26.539" v="385" actId="1076"/>
          <ac:picMkLst>
            <pc:docMk/>
            <pc:sldMk cId="0" sldId="290"/>
            <ac:picMk id="3" creationId="{EDEFD9FF-3C67-4371-81FB-5DA86E349805}"/>
          </ac:picMkLst>
        </pc:picChg>
        <pc:picChg chg="add mod">
          <ac:chgData name="M Karthikeyan - [CB.EN.U4AIE20029]" userId="S::cb.en.u4aie20029@cb.students.amrita.edu::138e1d50-5403-4bca-8f9c-63d4415d86fd" providerId="AD" clId="Web-{32FEDC0A-FB23-8C3C-CB1B-8226BA06C723}" dt="2021-08-19T19:03:30.445" v="387" actId="1076"/>
          <ac:picMkLst>
            <pc:docMk/>
            <pc:sldMk cId="0" sldId="290"/>
            <ac:picMk id="4" creationId="{B240E0C2-E8CD-432E-A5E1-8ADE26106B09}"/>
          </ac:picMkLst>
        </pc:picChg>
      </pc:sldChg>
      <pc:sldChg chg="modSp">
        <pc:chgData name="M Karthikeyan - [CB.EN.U4AIE20029]" userId="S::cb.en.u4aie20029@cb.students.amrita.edu::138e1d50-5403-4bca-8f9c-63d4415d86fd" providerId="AD" clId="Web-{32FEDC0A-FB23-8C3C-CB1B-8226BA06C723}" dt="2021-08-19T19:04:59.289" v="399" actId="20577"/>
        <pc:sldMkLst>
          <pc:docMk/>
          <pc:sldMk cId="328904924" sldId="320"/>
        </pc:sldMkLst>
        <pc:spChg chg="mod">
          <ac:chgData name="M Karthikeyan - [CB.EN.U4AIE20029]" userId="S::cb.en.u4aie20029@cb.students.amrita.edu::138e1d50-5403-4bca-8f9c-63d4415d86fd" providerId="AD" clId="Web-{32FEDC0A-FB23-8C3C-CB1B-8226BA06C723}" dt="2021-08-19T19:04:59.289" v="399" actId="20577"/>
          <ac:spMkLst>
            <pc:docMk/>
            <pc:sldMk cId="328904924" sldId="320"/>
            <ac:spMk id="864" creationId="{00000000-0000-0000-0000-000000000000}"/>
          </ac:spMkLst>
        </pc:spChg>
      </pc:sldChg>
      <pc:sldChg chg="modSp">
        <pc:chgData name="M Karthikeyan - [CB.EN.U4AIE20029]" userId="S::cb.en.u4aie20029@cb.students.amrita.edu::138e1d50-5403-4bca-8f9c-63d4415d86fd" providerId="AD" clId="Web-{32FEDC0A-FB23-8C3C-CB1B-8226BA06C723}" dt="2021-08-19T19:10:20.083" v="438" actId="14100"/>
        <pc:sldMkLst>
          <pc:docMk/>
          <pc:sldMk cId="4051215581" sldId="324"/>
        </pc:sldMkLst>
        <pc:spChg chg="mod">
          <ac:chgData name="M Karthikeyan - [CB.EN.U4AIE20029]" userId="S::cb.en.u4aie20029@cb.students.amrita.edu::138e1d50-5403-4bca-8f9c-63d4415d86fd" providerId="AD" clId="Web-{32FEDC0A-FB23-8C3C-CB1B-8226BA06C723}" dt="2021-08-19T19:04:18.336" v="391" actId="20577"/>
          <ac:spMkLst>
            <pc:docMk/>
            <pc:sldMk cId="4051215581" sldId="324"/>
            <ac:spMk id="2" creationId="{0D7738C1-CACD-4E4B-A748-485CC07227E1}"/>
          </ac:spMkLst>
        </pc:spChg>
        <pc:spChg chg="mod">
          <ac:chgData name="M Karthikeyan - [CB.EN.U4AIE20029]" userId="S::cb.en.u4aie20029@cb.students.amrita.edu::138e1d50-5403-4bca-8f9c-63d4415d86fd" providerId="AD" clId="Web-{32FEDC0A-FB23-8C3C-CB1B-8226BA06C723}" dt="2021-08-19T19:10:20.083" v="438" actId="14100"/>
          <ac:spMkLst>
            <pc:docMk/>
            <pc:sldMk cId="4051215581" sldId="324"/>
            <ac:spMk id="865" creationId="{00000000-0000-0000-0000-000000000000}"/>
          </ac:spMkLst>
        </pc:spChg>
      </pc:sldChg>
      <pc:sldChg chg="modSp">
        <pc:chgData name="M Karthikeyan - [CB.EN.U4AIE20029]" userId="S::cb.en.u4aie20029@cb.students.amrita.edu::138e1d50-5403-4bca-8f9c-63d4415d86fd" providerId="AD" clId="Web-{32FEDC0A-FB23-8C3C-CB1B-8226BA06C723}" dt="2021-08-19T19:04:29.648" v="392" actId="20577"/>
        <pc:sldMkLst>
          <pc:docMk/>
          <pc:sldMk cId="2192656622" sldId="325"/>
        </pc:sldMkLst>
        <pc:spChg chg="mod">
          <ac:chgData name="M Karthikeyan - [CB.EN.U4AIE20029]" userId="S::cb.en.u4aie20029@cb.students.amrita.edu::138e1d50-5403-4bca-8f9c-63d4415d86fd" providerId="AD" clId="Web-{32FEDC0A-FB23-8C3C-CB1B-8226BA06C723}" dt="2021-08-19T19:04:29.648" v="392" actId="20577"/>
          <ac:spMkLst>
            <pc:docMk/>
            <pc:sldMk cId="2192656622" sldId="325"/>
            <ac:spMk id="864" creationId="{00000000-0000-0000-0000-000000000000}"/>
          </ac:spMkLst>
        </pc:spChg>
      </pc:sldChg>
      <pc:sldChg chg="modSp">
        <pc:chgData name="M Karthikeyan - [CB.EN.U4AIE20029]" userId="S::cb.en.u4aie20029@cb.students.amrita.edu::138e1d50-5403-4bca-8f9c-63d4415d86fd" providerId="AD" clId="Web-{32FEDC0A-FB23-8C3C-CB1B-8226BA06C723}" dt="2021-08-19T19:14:50.613" v="460" actId="1076"/>
        <pc:sldMkLst>
          <pc:docMk/>
          <pc:sldMk cId="3038595353" sldId="326"/>
        </pc:sldMkLst>
        <pc:spChg chg="mod">
          <ac:chgData name="M Karthikeyan - [CB.EN.U4AIE20029]" userId="S::cb.en.u4aie20029@cb.students.amrita.edu::138e1d50-5403-4bca-8f9c-63d4415d86fd" providerId="AD" clId="Web-{32FEDC0A-FB23-8C3C-CB1B-8226BA06C723}" dt="2021-08-19T19:13:27.441" v="447" actId="20577"/>
          <ac:spMkLst>
            <pc:docMk/>
            <pc:sldMk cId="3038595353" sldId="326"/>
            <ac:spMk id="864" creationId="{00000000-0000-0000-0000-000000000000}"/>
          </ac:spMkLst>
        </pc:spChg>
        <pc:spChg chg="mod">
          <ac:chgData name="M Karthikeyan - [CB.EN.U4AIE20029]" userId="S::cb.en.u4aie20029@cb.students.amrita.edu::138e1d50-5403-4bca-8f9c-63d4415d86fd" providerId="AD" clId="Web-{32FEDC0A-FB23-8C3C-CB1B-8226BA06C723}" dt="2021-08-19T19:14:50.613" v="460" actId="1076"/>
          <ac:spMkLst>
            <pc:docMk/>
            <pc:sldMk cId="3038595353" sldId="326"/>
            <ac:spMk id="865" creationId="{00000000-0000-0000-0000-000000000000}"/>
          </ac:spMkLst>
        </pc:spChg>
      </pc:sldChg>
      <pc:sldChg chg="add del replId">
        <pc:chgData name="M Karthikeyan - [CB.EN.U4AIE20029]" userId="S::cb.en.u4aie20029@cb.students.amrita.edu::138e1d50-5403-4bca-8f9c-63d4415d86fd" providerId="AD" clId="Web-{32FEDC0A-FB23-8C3C-CB1B-8226BA06C723}" dt="2021-08-19T19:05:44.882" v="403"/>
        <pc:sldMkLst>
          <pc:docMk/>
          <pc:sldMk cId="1068496689" sldId="329"/>
        </pc:sldMkLst>
      </pc:sldChg>
      <pc:sldChg chg="modSp add replId">
        <pc:chgData name="M Karthikeyan - [CB.EN.U4AIE20029]" userId="S::cb.en.u4aie20029@cb.students.amrita.edu::138e1d50-5403-4bca-8f9c-63d4415d86fd" providerId="AD" clId="Web-{32FEDC0A-FB23-8C3C-CB1B-8226BA06C723}" dt="2021-08-19T19:13:52.691" v="449" actId="20577"/>
        <pc:sldMkLst>
          <pc:docMk/>
          <pc:sldMk cId="1203927075" sldId="329"/>
        </pc:sldMkLst>
        <pc:spChg chg="mod">
          <ac:chgData name="M Karthikeyan - [CB.EN.U4AIE20029]" userId="S::cb.en.u4aie20029@cb.students.amrita.edu::138e1d50-5403-4bca-8f9c-63d4415d86fd" providerId="AD" clId="Web-{32FEDC0A-FB23-8C3C-CB1B-8226BA06C723}" dt="2021-08-19T19:13:52.691" v="449" actId="20577"/>
          <ac:spMkLst>
            <pc:docMk/>
            <pc:sldMk cId="1203927075" sldId="329"/>
            <ac:spMk id="4" creationId="{3179C9D7-B83A-47A9-8F78-5916AB72C270}"/>
          </ac:spMkLst>
        </pc:spChg>
      </pc:sldChg>
      <pc:sldChg chg="new">
        <pc:chgData name="M Karthikeyan - [CB.EN.U4AIE20029]" userId="S::cb.en.u4aie20029@cb.students.amrita.edu::138e1d50-5403-4bca-8f9c-63d4415d86fd" providerId="AD" clId="Web-{32FEDC0A-FB23-8C3C-CB1B-8226BA06C723}" dt="2021-08-19T19:12:36.379" v="439"/>
        <pc:sldMkLst>
          <pc:docMk/>
          <pc:sldMk cId="2816716295" sldId="330"/>
        </pc:sldMkLst>
      </pc:sldChg>
      <pc:sldChg chg="modSp add replId">
        <pc:chgData name="M Karthikeyan - [CB.EN.U4AIE20029]" userId="S::cb.en.u4aie20029@cb.students.amrita.edu::138e1d50-5403-4bca-8f9c-63d4415d86fd" providerId="AD" clId="Web-{32FEDC0A-FB23-8C3C-CB1B-8226BA06C723}" dt="2021-08-19T19:14:29.441" v="454" actId="20577"/>
        <pc:sldMkLst>
          <pc:docMk/>
          <pc:sldMk cId="3959749666" sldId="331"/>
        </pc:sldMkLst>
        <pc:spChg chg="mod">
          <ac:chgData name="M Karthikeyan - [CB.EN.U4AIE20029]" userId="S::cb.en.u4aie20029@cb.students.amrita.edu::138e1d50-5403-4bca-8f9c-63d4415d86fd" providerId="AD" clId="Web-{32FEDC0A-FB23-8C3C-CB1B-8226BA06C723}" dt="2021-08-19T19:14:29.441" v="454" actId="20577"/>
          <ac:spMkLst>
            <pc:docMk/>
            <pc:sldMk cId="3959749666" sldId="331"/>
            <ac:spMk id="2" creationId="{C85AC013-269C-4798-B5A8-2ECDA4D24BA1}"/>
          </ac:spMkLst>
        </pc:spChg>
      </pc:sldChg>
    </pc:docChg>
  </pc:docChgLst>
  <pc:docChgLst>
    <pc:chgData name="PRAGADISHWARAN K - [CB.EN.U4AIE20051]" userId="ee5bea0b-729c-4a21-af86-5bd20a459c03" providerId="ADAL" clId="{8D75EED0-6C6A-4A98-9609-36E174B9AC89}"/>
    <pc:docChg chg="custSel delSld modSld delMainMaster">
      <pc:chgData name="PRAGADISHWARAN K - [CB.EN.U4AIE20051]" userId="ee5bea0b-729c-4a21-af86-5bd20a459c03" providerId="ADAL" clId="{8D75EED0-6C6A-4A98-9609-36E174B9AC89}" dt="2021-08-18T17:41:18.280" v="36" actId="47"/>
      <pc:docMkLst>
        <pc:docMk/>
      </pc:docMkLst>
      <pc:sldChg chg="del">
        <pc:chgData name="PRAGADISHWARAN K - [CB.EN.U4AIE20051]" userId="ee5bea0b-729c-4a21-af86-5bd20a459c03" providerId="ADAL" clId="{8D75EED0-6C6A-4A98-9609-36E174B9AC89}" dt="2021-08-18T17:41:05.781" v="33" actId="47"/>
        <pc:sldMkLst>
          <pc:docMk/>
          <pc:sldMk cId="0" sldId="260"/>
        </pc:sldMkLst>
      </pc:sldChg>
      <pc:sldChg chg="del">
        <pc:chgData name="PRAGADISHWARAN K - [CB.EN.U4AIE20051]" userId="ee5bea0b-729c-4a21-af86-5bd20a459c03" providerId="ADAL" clId="{8D75EED0-6C6A-4A98-9609-36E174B9AC89}" dt="2021-08-18T17:41:00.980" v="32" actId="47"/>
        <pc:sldMkLst>
          <pc:docMk/>
          <pc:sldMk cId="0" sldId="262"/>
        </pc:sldMkLst>
      </pc:sldChg>
      <pc:sldChg chg="del">
        <pc:chgData name="PRAGADISHWARAN K - [CB.EN.U4AIE20051]" userId="ee5bea0b-729c-4a21-af86-5bd20a459c03" providerId="ADAL" clId="{8D75EED0-6C6A-4A98-9609-36E174B9AC89}" dt="2021-08-18T17:40:59.109" v="31" actId="47"/>
        <pc:sldMkLst>
          <pc:docMk/>
          <pc:sldMk cId="0" sldId="263"/>
        </pc:sldMkLst>
      </pc:sldChg>
      <pc:sldChg chg="del">
        <pc:chgData name="PRAGADISHWARAN K - [CB.EN.U4AIE20051]" userId="ee5bea0b-729c-4a21-af86-5bd20a459c03" providerId="ADAL" clId="{8D75EED0-6C6A-4A98-9609-36E174B9AC89}" dt="2021-08-18T17:40:55.333" v="30" actId="47"/>
        <pc:sldMkLst>
          <pc:docMk/>
          <pc:sldMk cId="0" sldId="264"/>
        </pc:sldMkLst>
      </pc:sldChg>
      <pc:sldChg chg="del">
        <pc:chgData name="PRAGADISHWARAN K - [CB.EN.U4AIE20051]" userId="ee5bea0b-729c-4a21-af86-5bd20a459c03" providerId="ADAL" clId="{8D75EED0-6C6A-4A98-9609-36E174B9AC89}" dt="2021-08-18T17:40:49.548" v="29" actId="47"/>
        <pc:sldMkLst>
          <pc:docMk/>
          <pc:sldMk cId="0" sldId="267"/>
        </pc:sldMkLst>
      </pc:sldChg>
      <pc:sldChg chg="del">
        <pc:chgData name="PRAGADISHWARAN K - [CB.EN.U4AIE20051]" userId="ee5bea0b-729c-4a21-af86-5bd20a459c03" providerId="ADAL" clId="{8D75EED0-6C6A-4A98-9609-36E174B9AC89}" dt="2021-08-18T17:40:48.018" v="28" actId="47"/>
        <pc:sldMkLst>
          <pc:docMk/>
          <pc:sldMk cId="0" sldId="268"/>
        </pc:sldMkLst>
      </pc:sldChg>
      <pc:sldChg chg="del">
        <pc:chgData name="PRAGADISHWARAN K - [CB.EN.U4AIE20051]" userId="ee5bea0b-729c-4a21-af86-5bd20a459c03" providerId="ADAL" clId="{8D75EED0-6C6A-4A98-9609-36E174B9AC89}" dt="2021-08-18T17:40:45.507" v="27" actId="47"/>
        <pc:sldMkLst>
          <pc:docMk/>
          <pc:sldMk cId="0" sldId="269"/>
        </pc:sldMkLst>
      </pc:sldChg>
      <pc:sldChg chg="del">
        <pc:chgData name="PRAGADISHWARAN K - [CB.EN.U4AIE20051]" userId="ee5bea0b-729c-4a21-af86-5bd20a459c03" providerId="ADAL" clId="{8D75EED0-6C6A-4A98-9609-36E174B9AC89}" dt="2021-08-18T17:40:43.286" v="26" actId="47"/>
        <pc:sldMkLst>
          <pc:docMk/>
          <pc:sldMk cId="0" sldId="271"/>
        </pc:sldMkLst>
      </pc:sldChg>
      <pc:sldChg chg="del">
        <pc:chgData name="PRAGADISHWARAN K - [CB.EN.U4AIE20051]" userId="ee5bea0b-729c-4a21-af86-5bd20a459c03" providerId="ADAL" clId="{8D75EED0-6C6A-4A98-9609-36E174B9AC89}" dt="2021-08-18T17:40:40.032" v="25" actId="47"/>
        <pc:sldMkLst>
          <pc:docMk/>
          <pc:sldMk cId="0" sldId="272"/>
        </pc:sldMkLst>
      </pc:sldChg>
      <pc:sldChg chg="del">
        <pc:chgData name="PRAGADISHWARAN K - [CB.EN.U4AIE20051]" userId="ee5bea0b-729c-4a21-af86-5bd20a459c03" providerId="ADAL" clId="{8D75EED0-6C6A-4A98-9609-36E174B9AC89}" dt="2021-08-18T17:40:38.782" v="24" actId="47"/>
        <pc:sldMkLst>
          <pc:docMk/>
          <pc:sldMk cId="0" sldId="273"/>
        </pc:sldMkLst>
      </pc:sldChg>
      <pc:sldChg chg="del">
        <pc:chgData name="PRAGADISHWARAN K - [CB.EN.U4AIE20051]" userId="ee5bea0b-729c-4a21-af86-5bd20a459c03" providerId="ADAL" clId="{8D75EED0-6C6A-4A98-9609-36E174B9AC89}" dt="2021-08-18T17:40:30.729" v="23" actId="47"/>
        <pc:sldMkLst>
          <pc:docMk/>
          <pc:sldMk cId="0" sldId="276"/>
        </pc:sldMkLst>
      </pc:sldChg>
      <pc:sldChg chg="del">
        <pc:chgData name="PRAGADISHWARAN K - [CB.EN.U4AIE20051]" userId="ee5bea0b-729c-4a21-af86-5bd20a459c03" providerId="ADAL" clId="{8D75EED0-6C6A-4A98-9609-36E174B9AC89}" dt="2021-08-18T17:40:26.182" v="22" actId="47"/>
        <pc:sldMkLst>
          <pc:docMk/>
          <pc:sldMk cId="0" sldId="278"/>
        </pc:sldMkLst>
      </pc:sldChg>
      <pc:sldChg chg="del">
        <pc:chgData name="PRAGADISHWARAN K - [CB.EN.U4AIE20051]" userId="ee5bea0b-729c-4a21-af86-5bd20a459c03" providerId="ADAL" clId="{8D75EED0-6C6A-4A98-9609-36E174B9AC89}" dt="2021-08-18T17:40:24.595" v="21" actId="47"/>
        <pc:sldMkLst>
          <pc:docMk/>
          <pc:sldMk cId="0" sldId="279"/>
        </pc:sldMkLst>
      </pc:sldChg>
      <pc:sldChg chg="del">
        <pc:chgData name="PRAGADISHWARAN K - [CB.EN.U4AIE20051]" userId="ee5bea0b-729c-4a21-af86-5bd20a459c03" providerId="ADAL" clId="{8D75EED0-6C6A-4A98-9609-36E174B9AC89}" dt="2021-08-18T17:40:20.866" v="20" actId="47"/>
        <pc:sldMkLst>
          <pc:docMk/>
          <pc:sldMk cId="0" sldId="280"/>
        </pc:sldMkLst>
      </pc:sldChg>
      <pc:sldChg chg="del">
        <pc:chgData name="PRAGADISHWARAN K - [CB.EN.U4AIE20051]" userId="ee5bea0b-729c-4a21-af86-5bd20a459c03" providerId="ADAL" clId="{8D75EED0-6C6A-4A98-9609-36E174B9AC89}" dt="2021-08-18T17:40:18.592" v="19" actId="47"/>
        <pc:sldMkLst>
          <pc:docMk/>
          <pc:sldMk cId="0" sldId="282"/>
        </pc:sldMkLst>
      </pc:sldChg>
      <pc:sldChg chg="del">
        <pc:chgData name="PRAGADISHWARAN K - [CB.EN.U4AIE20051]" userId="ee5bea0b-729c-4a21-af86-5bd20a459c03" providerId="ADAL" clId="{8D75EED0-6C6A-4A98-9609-36E174B9AC89}" dt="2021-08-18T17:40:08.994" v="18" actId="47"/>
        <pc:sldMkLst>
          <pc:docMk/>
          <pc:sldMk cId="0" sldId="287"/>
        </pc:sldMkLst>
      </pc:sldChg>
      <pc:sldChg chg="delSp del mod">
        <pc:chgData name="PRAGADISHWARAN K - [CB.EN.U4AIE20051]" userId="ee5bea0b-729c-4a21-af86-5bd20a459c03" providerId="ADAL" clId="{8D75EED0-6C6A-4A98-9609-36E174B9AC89}" dt="2021-08-18T17:41:18.280" v="36" actId="47"/>
        <pc:sldMkLst>
          <pc:docMk/>
          <pc:sldMk cId="0" sldId="288"/>
        </pc:sldMkLst>
        <pc:spChg chg="del">
          <ac:chgData name="PRAGADISHWARAN K - [CB.EN.U4AIE20051]" userId="ee5bea0b-729c-4a21-af86-5bd20a459c03" providerId="ADAL" clId="{8D75EED0-6C6A-4A98-9609-36E174B9AC89}" dt="2021-08-18T17:41:14.716" v="35" actId="478"/>
          <ac:spMkLst>
            <pc:docMk/>
            <pc:sldMk cId="0" sldId="288"/>
            <ac:spMk id="847" creationId="{00000000-0000-0000-0000-000000000000}"/>
          </ac:spMkLst>
        </pc:spChg>
        <pc:picChg chg="del">
          <ac:chgData name="PRAGADISHWARAN K - [CB.EN.U4AIE20051]" userId="ee5bea0b-729c-4a21-af86-5bd20a459c03" providerId="ADAL" clId="{8D75EED0-6C6A-4A98-9609-36E174B9AC89}" dt="2021-08-18T17:41:12.845" v="34" actId="478"/>
          <ac:picMkLst>
            <pc:docMk/>
            <pc:sldMk cId="0" sldId="288"/>
            <ac:picMk id="846" creationId="{00000000-0000-0000-0000-000000000000}"/>
          </ac:picMkLst>
        </pc:picChg>
      </pc:sldChg>
      <pc:sldChg chg="del">
        <pc:chgData name="PRAGADISHWARAN K - [CB.EN.U4AIE20051]" userId="ee5bea0b-729c-4a21-af86-5bd20a459c03" providerId="ADAL" clId="{8D75EED0-6C6A-4A98-9609-36E174B9AC89}" dt="2021-08-18T17:40:03.104" v="17" actId="47"/>
        <pc:sldMkLst>
          <pc:docMk/>
          <pc:sldMk cId="0" sldId="291"/>
        </pc:sldMkLst>
      </pc:sldChg>
      <pc:sldChg chg="del">
        <pc:chgData name="PRAGADISHWARAN K - [CB.EN.U4AIE20051]" userId="ee5bea0b-729c-4a21-af86-5bd20a459c03" providerId="ADAL" clId="{8D75EED0-6C6A-4A98-9609-36E174B9AC89}" dt="2021-08-18T17:40:02.078" v="16" actId="47"/>
        <pc:sldMkLst>
          <pc:docMk/>
          <pc:sldMk cId="0" sldId="292"/>
        </pc:sldMkLst>
      </pc:sldChg>
      <pc:sldChg chg="del">
        <pc:chgData name="PRAGADISHWARAN K - [CB.EN.U4AIE20051]" userId="ee5bea0b-729c-4a21-af86-5bd20a459c03" providerId="ADAL" clId="{8D75EED0-6C6A-4A98-9609-36E174B9AC89}" dt="2021-08-18T17:40:01.310" v="15" actId="47"/>
        <pc:sldMkLst>
          <pc:docMk/>
          <pc:sldMk cId="0" sldId="293"/>
        </pc:sldMkLst>
      </pc:sldChg>
      <pc:sldChg chg="del">
        <pc:chgData name="PRAGADISHWARAN K - [CB.EN.U4AIE20051]" userId="ee5bea0b-729c-4a21-af86-5bd20a459c03" providerId="ADAL" clId="{8D75EED0-6C6A-4A98-9609-36E174B9AC89}" dt="2021-08-18T17:39:59.423" v="14" actId="47"/>
        <pc:sldMkLst>
          <pc:docMk/>
          <pc:sldMk cId="0" sldId="294"/>
        </pc:sldMkLst>
      </pc:sldChg>
      <pc:sldChg chg="del">
        <pc:chgData name="PRAGADISHWARAN K - [CB.EN.U4AIE20051]" userId="ee5bea0b-729c-4a21-af86-5bd20a459c03" providerId="ADAL" clId="{8D75EED0-6C6A-4A98-9609-36E174B9AC89}" dt="2021-08-18T17:39:59.003" v="13" actId="47"/>
        <pc:sldMkLst>
          <pc:docMk/>
          <pc:sldMk cId="0" sldId="295"/>
        </pc:sldMkLst>
      </pc:sldChg>
      <pc:sldChg chg="del">
        <pc:chgData name="PRAGADISHWARAN K - [CB.EN.U4AIE20051]" userId="ee5bea0b-729c-4a21-af86-5bd20a459c03" providerId="ADAL" clId="{8D75EED0-6C6A-4A98-9609-36E174B9AC89}" dt="2021-08-18T17:39:58.728" v="12" actId="47"/>
        <pc:sldMkLst>
          <pc:docMk/>
          <pc:sldMk cId="0" sldId="296"/>
        </pc:sldMkLst>
      </pc:sldChg>
      <pc:sldChg chg="del">
        <pc:chgData name="PRAGADISHWARAN K - [CB.EN.U4AIE20051]" userId="ee5bea0b-729c-4a21-af86-5bd20a459c03" providerId="ADAL" clId="{8D75EED0-6C6A-4A98-9609-36E174B9AC89}" dt="2021-08-18T17:39:58.337" v="11" actId="47"/>
        <pc:sldMkLst>
          <pc:docMk/>
          <pc:sldMk cId="0" sldId="297"/>
        </pc:sldMkLst>
      </pc:sldChg>
      <pc:sldChg chg="del">
        <pc:chgData name="PRAGADISHWARAN K - [CB.EN.U4AIE20051]" userId="ee5bea0b-729c-4a21-af86-5bd20a459c03" providerId="ADAL" clId="{8D75EED0-6C6A-4A98-9609-36E174B9AC89}" dt="2021-08-18T17:39:57.856" v="10" actId="47"/>
        <pc:sldMkLst>
          <pc:docMk/>
          <pc:sldMk cId="0" sldId="298"/>
        </pc:sldMkLst>
      </pc:sldChg>
      <pc:sldChg chg="del">
        <pc:chgData name="PRAGADISHWARAN K - [CB.EN.U4AIE20051]" userId="ee5bea0b-729c-4a21-af86-5bd20a459c03" providerId="ADAL" clId="{8D75EED0-6C6A-4A98-9609-36E174B9AC89}" dt="2021-08-18T17:39:57.561" v="9" actId="47"/>
        <pc:sldMkLst>
          <pc:docMk/>
          <pc:sldMk cId="0" sldId="299"/>
        </pc:sldMkLst>
      </pc:sldChg>
      <pc:sldChg chg="del">
        <pc:chgData name="PRAGADISHWARAN K - [CB.EN.U4AIE20051]" userId="ee5bea0b-729c-4a21-af86-5bd20a459c03" providerId="ADAL" clId="{8D75EED0-6C6A-4A98-9609-36E174B9AC89}" dt="2021-08-18T17:39:57.279" v="8" actId="47"/>
        <pc:sldMkLst>
          <pc:docMk/>
          <pc:sldMk cId="0" sldId="300"/>
        </pc:sldMkLst>
      </pc:sldChg>
      <pc:sldChg chg="del">
        <pc:chgData name="PRAGADISHWARAN K - [CB.EN.U4AIE20051]" userId="ee5bea0b-729c-4a21-af86-5bd20a459c03" providerId="ADAL" clId="{8D75EED0-6C6A-4A98-9609-36E174B9AC89}" dt="2021-08-18T17:39:56.981" v="7" actId="47"/>
        <pc:sldMkLst>
          <pc:docMk/>
          <pc:sldMk cId="0" sldId="301"/>
        </pc:sldMkLst>
      </pc:sldChg>
      <pc:sldChg chg="del">
        <pc:chgData name="PRAGADISHWARAN K - [CB.EN.U4AIE20051]" userId="ee5bea0b-729c-4a21-af86-5bd20a459c03" providerId="ADAL" clId="{8D75EED0-6C6A-4A98-9609-36E174B9AC89}" dt="2021-08-18T17:39:56.637" v="6" actId="47"/>
        <pc:sldMkLst>
          <pc:docMk/>
          <pc:sldMk cId="0" sldId="302"/>
        </pc:sldMkLst>
      </pc:sldChg>
      <pc:sldChg chg="del">
        <pc:chgData name="PRAGADISHWARAN K - [CB.EN.U4AIE20051]" userId="ee5bea0b-729c-4a21-af86-5bd20a459c03" providerId="ADAL" clId="{8D75EED0-6C6A-4A98-9609-36E174B9AC89}" dt="2021-08-18T17:39:56.314" v="5" actId="47"/>
        <pc:sldMkLst>
          <pc:docMk/>
          <pc:sldMk cId="0" sldId="303"/>
        </pc:sldMkLst>
      </pc:sldChg>
      <pc:sldChg chg="del">
        <pc:chgData name="PRAGADISHWARAN K - [CB.EN.U4AIE20051]" userId="ee5bea0b-729c-4a21-af86-5bd20a459c03" providerId="ADAL" clId="{8D75EED0-6C6A-4A98-9609-36E174B9AC89}" dt="2021-08-18T17:39:55.915" v="4" actId="47"/>
        <pc:sldMkLst>
          <pc:docMk/>
          <pc:sldMk cId="0" sldId="304"/>
        </pc:sldMkLst>
      </pc:sldChg>
      <pc:sldChg chg="del">
        <pc:chgData name="PRAGADISHWARAN K - [CB.EN.U4AIE20051]" userId="ee5bea0b-729c-4a21-af86-5bd20a459c03" providerId="ADAL" clId="{8D75EED0-6C6A-4A98-9609-36E174B9AC89}" dt="2021-08-18T17:39:55.649" v="3" actId="47"/>
        <pc:sldMkLst>
          <pc:docMk/>
          <pc:sldMk cId="0" sldId="305"/>
        </pc:sldMkLst>
      </pc:sldChg>
      <pc:sldChg chg="del">
        <pc:chgData name="PRAGADISHWARAN K - [CB.EN.U4AIE20051]" userId="ee5bea0b-729c-4a21-af86-5bd20a459c03" providerId="ADAL" clId="{8D75EED0-6C6A-4A98-9609-36E174B9AC89}" dt="2021-08-18T17:39:55.351" v="2" actId="47"/>
        <pc:sldMkLst>
          <pc:docMk/>
          <pc:sldMk cId="0" sldId="306"/>
        </pc:sldMkLst>
      </pc:sldChg>
      <pc:sldChg chg="del">
        <pc:chgData name="PRAGADISHWARAN K - [CB.EN.U4AIE20051]" userId="ee5bea0b-729c-4a21-af86-5bd20a459c03" providerId="ADAL" clId="{8D75EED0-6C6A-4A98-9609-36E174B9AC89}" dt="2021-08-18T17:39:55.059" v="1" actId="47"/>
        <pc:sldMkLst>
          <pc:docMk/>
          <pc:sldMk cId="0" sldId="307"/>
        </pc:sldMkLst>
      </pc:sldChg>
      <pc:sldChg chg="del">
        <pc:chgData name="PRAGADISHWARAN K - [CB.EN.U4AIE20051]" userId="ee5bea0b-729c-4a21-af86-5bd20a459c03" providerId="ADAL" clId="{8D75EED0-6C6A-4A98-9609-36E174B9AC89}" dt="2021-08-18T17:39:54.704" v="0" actId="47"/>
        <pc:sldMkLst>
          <pc:docMk/>
          <pc:sldMk cId="0" sldId="308"/>
        </pc:sldMkLst>
      </pc:sldChg>
      <pc:sldMasterChg chg="delSldLayout">
        <pc:chgData name="PRAGADISHWARAN K - [CB.EN.U4AIE20051]" userId="ee5bea0b-729c-4a21-af86-5bd20a459c03" providerId="ADAL" clId="{8D75EED0-6C6A-4A98-9609-36E174B9AC89}" dt="2021-08-18T17:41:18.280" v="36" actId="47"/>
        <pc:sldMasterMkLst>
          <pc:docMk/>
          <pc:sldMasterMk cId="0" sldId="2147483678"/>
        </pc:sldMasterMkLst>
        <pc:sldLayoutChg chg="del">
          <pc:chgData name="PRAGADISHWARAN K - [CB.EN.U4AIE20051]" userId="ee5bea0b-729c-4a21-af86-5bd20a459c03" providerId="ADAL" clId="{8D75EED0-6C6A-4A98-9609-36E174B9AC89}" dt="2021-08-18T17:41:05.781" v="33" actId="47"/>
          <pc:sldLayoutMkLst>
            <pc:docMk/>
            <pc:sldMasterMk cId="0" sldId="2147483678"/>
            <pc:sldLayoutMk cId="0" sldId="2147483649"/>
          </pc:sldLayoutMkLst>
        </pc:sldLayoutChg>
        <pc:sldLayoutChg chg="del">
          <pc:chgData name="PRAGADISHWARAN K - [CB.EN.U4AIE20051]" userId="ee5bea0b-729c-4a21-af86-5bd20a459c03" providerId="ADAL" clId="{8D75EED0-6C6A-4A98-9609-36E174B9AC89}" dt="2021-08-18T17:41:00.980" v="32" actId="47"/>
          <pc:sldLayoutMkLst>
            <pc:docMk/>
            <pc:sldMasterMk cId="0" sldId="2147483678"/>
            <pc:sldLayoutMk cId="0" sldId="2147483651"/>
          </pc:sldLayoutMkLst>
        </pc:sldLayoutChg>
        <pc:sldLayoutChg chg="del">
          <pc:chgData name="PRAGADISHWARAN K - [CB.EN.U4AIE20051]" userId="ee5bea0b-729c-4a21-af86-5bd20a459c03" providerId="ADAL" clId="{8D75EED0-6C6A-4A98-9609-36E174B9AC89}" dt="2021-08-18T17:40:55.333" v="30" actId="47"/>
          <pc:sldLayoutMkLst>
            <pc:docMk/>
            <pc:sldMasterMk cId="0" sldId="2147483678"/>
            <pc:sldLayoutMk cId="0" sldId="2147483666"/>
          </pc:sldLayoutMkLst>
        </pc:sldLayoutChg>
        <pc:sldLayoutChg chg="del">
          <pc:chgData name="PRAGADISHWARAN K - [CB.EN.U4AIE20051]" userId="ee5bea0b-729c-4a21-af86-5bd20a459c03" providerId="ADAL" clId="{8D75EED0-6C6A-4A98-9609-36E174B9AC89}" dt="2021-08-18T17:40:49.548" v="29" actId="47"/>
          <pc:sldLayoutMkLst>
            <pc:docMk/>
            <pc:sldMasterMk cId="0" sldId="2147483678"/>
            <pc:sldLayoutMk cId="0" sldId="2147483667"/>
          </pc:sldLayoutMkLst>
        </pc:sldLayoutChg>
        <pc:sldLayoutChg chg="del">
          <pc:chgData name="PRAGADISHWARAN K - [CB.EN.U4AIE20051]" userId="ee5bea0b-729c-4a21-af86-5bd20a459c03" providerId="ADAL" clId="{8D75EED0-6C6A-4A98-9609-36E174B9AC89}" dt="2021-08-18T17:40:48.018" v="28" actId="47"/>
          <pc:sldLayoutMkLst>
            <pc:docMk/>
            <pc:sldMasterMk cId="0" sldId="2147483678"/>
            <pc:sldLayoutMk cId="0" sldId="2147483668"/>
          </pc:sldLayoutMkLst>
        </pc:sldLayoutChg>
        <pc:sldLayoutChg chg="del">
          <pc:chgData name="PRAGADISHWARAN K - [CB.EN.U4AIE20051]" userId="ee5bea0b-729c-4a21-af86-5bd20a459c03" providerId="ADAL" clId="{8D75EED0-6C6A-4A98-9609-36E174B9AC89}" dt="2021-08-18T17:40:26.182" v="22" actId="47"/>
          <pc:sldLayoutMkLst>
            <pc:docMk/>
            <pc:sldMasterMk cId="0" sldId="2147483678"/>
            <pc:sldLayoutMk cId="0" sldId="2147483671"/>
          </pc:sldLayoutMkLst>
        </pc:sldLayoutChg>
        <pc:sldLayoutChg chg="del">
          <pc:chgData name="PRAGADISHWARAN K - [CB.EN.U4AIE20051]" userId="ee5bea0b-729c-4a21-af86-5bd20a459c03" providerId="ADAL" clId="{8D75EED0-6C6A-4A98-9609-36E174B9AC89}" dt="2021-08-18T17:40:24.595" v="21" actId="47"/>
          <pc:sldLayoutMkLst>
            <pc:docMk/>
            <pc:sldMasterMk cId="0" sldId="2147483678"/>
            <pc:sldLayoutMk cId="0" sldId="2147483672"/>
          </pc:sldLayoutMkLst>
        </pc:sldLayoutChg>
        <pc:sldLayoutChg chg="del">
          <pc:chgData name="PRAGADISHWARAN K - [CB.EN.U4AIE20051]" userId="ee5bea0b-729c-4a21-af86-5bd20a459c03" providerId="ADAL" clId="{8D75EED0-6C6A-4A98-9609-36E174B9AC89}" dt="2021-08-18T17:40:08.994" v="18" actId="47"/>
          <pc:sldLayoutMkLst>
            <pc:docMk/>
            <pc:sldMasterMk cId="0" sldId="2147483678"/>
            <pc:sldLayoutMk cId="0" sldId="2147483675"/>
          </pc:sldLayoutMkLst>
        </pc:sldLayoutChg>
        <pc:sldLayoutChg chg="del">
          <pc:chgData name="PRAGADISHWARAN K - [CB.EN.U4AIE20051]" userId="ee5bea0b-729c-4a21-af86-5bd20a459c03" providerId="ADAL" clId="{8D75EED0-6C6A-4A98-9609-36E174B9AC89}" dt="2021-08-18T17:41:18.280" v="36" actId="47"/>
          <pc:sldLayoutMkLst>
            <pc:docMk/>
            <pc:sldMasterMk cId="0" sldId="2147483678"/>
            <pc:sldLayoutMk cId="0" sldId="2147483676"/>
          </pc:sldLayoutMkLst>
        </pc:sldLayoutChg>
      </pc:sldMasterChg>
      <pc:sldMasterChg chg="del delSldLayout">
        <pc:chgData name="PRAGADISHWARAN K - [CB.EN.U4AIE20051]" userId="ee5bea0b-729c-4a21-af86-5bd20a459c03" providerId="ADAL" clId="{8D75EED0-6C6A-4A98-9609-36E174B9AC89}" dt="2021-08-18T17:40:03.104" v="17" actId="47"/>
        <pc:sldMasterMkLst>
          <pc:docMk/>
          <pc:sldMasterMk cId="0" sldId="2147483679"/>
        </pc:sldMasterMkLst>
        <pc:sldLayoutChg chg="del">
          <pc:chgData name="PRAGADISHWARAN K - [CB.EN.U4AIE20051]" userId="ee5bea0b-729c-4a21-af86-5bd20a459c03" providerId="ADAL" clId="{8D75EED0-6C6A-4A98-9609-36E174B9AC89}" dt="2021-08-18T17:40:03.104" v="17" actId="47"/>
          <pc:sldLayoutMkLst>
            <pc:docMk/>
            <pc:sldMasterMk cId="0" sldId="2147483679"/>
            <pc:sldLayoutMk cId="0" sldId="2147483677"/>
          </pc:sldLayoutMkLst>
        </pc:sldLayoutChg>
      </pc:sldMasterChg>
    </pc:docChg>
  </pc:docChgLst>
  <pc:docChgLst>
    <pc:chgData name="M Karthikeyan - [CB.EN.U4AIE20029]" userId="S::cb.en.u4aie20029@cb.students.amrita.edu::138e1d50-5403-4bca-8f9c-63d4415d86fd" providerId="AD" clId="Web-{26C7D5FE-65AC-3C15-9F8E-2620EE0F6E2D}"/>
    <pc:docChg chg="addSld delSld modSld sldOrd">
      <pc:chgData name="M Karthikeyan - [CB.EN.U4AIE20029]" userId="S::cb.en.u4aie20029@cb.students.amrita.edu::138e1d50-5403-4bca-8f9c-63d4415d86fd" providerId="AD" clId="Web-{26C7D5FE-65AC-3C15-9F8E-2620EE0F6E2D}" dt="2021-08-19T13:05:24.381" v="107" actId="20577"/>
      <pc:docMkLst>
        <pc:docMk/>
      </pc:docMkLst>
      <pc:sldChg chg="delSp modSp">
        <pc:chgData name="M Karthikeyan - [CB.EN.U4AIE20029]" userId="S::cb.en.u4aie20029@cb.students.amrita.edu::138e1d50-5403-4bca-8f9c-63d4415d86fd" providerId="AD" clId="Web-{26C7D5FE-65AC-3C15-9F8E-2620EE0F6E2D}" dt="2021-08-19T12:28:02.886" v="1" actId="1076"/>
        <pc:sldMkLst>
          <pc:docMk/>
          <pc:sldMk cId="0" sldId="257"/>
        </pc:sldMkLst>
        <pc:spChg chg="del">
          <ac:chgData name="M Karthikeyan - [CB.EN.U4AIE20029]" userId="S::cb.en.u4aie20029@cb.students.amrita.edu::138e1d50-5403-4bca-8f9c-63d4415d86fd" providerId="AD" clId="Web-{26C7D5FE-65AC-3C15-9F8E-2620EE0F6E2D}" dt="2021-08-19T12:28:00.151" v="0"/>
          <ac:spMkLst>
            <pc:docMk/>
            <pc:sldMk cId="0" sldId="257"/>
            <ac:spMk id="346" creationId="{00000000-0000-0000-0000-000000000000}"/>
          </ac:spMkLst>
        </pc:spChg>
        <pc:picChg chg="mod">
          <ac:chgData name="M Karthikeyan - [CB.EN.U4AIE20029]" userId="S::cb.en.u4aie20029@cb.students.amrita.edu::138e1d50-5403-4bca-8f9c-63d4415d86fd" providerId="AD" clId="Web-{26C7D5FE-65AC-3C15-9F8E-2620EE0F6E2D}" dt="2021-08-19T12:28:02.886" v="1" actId="1076"/>
          <ac:picMkLst>
            <pc:docMk/>
            <pc:sldMk cId="0" sldId="257"/>
            <ac:picMk id="2" creationId="{FA4067D7-B894-4C5A-BF34-CEE37FCD86DA}"/>
          </ac:picMkLst>
        </pc:picChg>
      </pc:sldChg>
      <pc:sldChg chg="modSp">
        <pc:chgData name="M Karthikeyan - [CB.EN.U4AIE20029]" userId="S::cb.en.u4aie20029@cb.students.amrita.edu::138e1d50-5403-4bca-8f9c-63d4415d86fd" providerId="AD" clId="Web-{26C7D5FE-65AC-3C15-9F8E-2620EE0F6E2D}" dt="2021-08-19T12:31:53.748" v="49" actId="20577"/>
        <pc:sldMkLst>
          <pc:docMk/>
          <pc:sldMk cId="0" sldId="261"/>
        </pc:sldMkLst>
        <pc:spChg chg="mod">
          <ac:chgData name="M Karthikeyan - [CB.EN.U4AIE20029]" userId="S::cb.en.u4aie20029@cb.students.amrita.edu::138e1d50-5403-4bca-8f9c-63d4415d86fd" providerId="AD" clId="Web-{26C7D5FE-65AC-3C15-9F8E-2620EE0F6E2D}" dt="2021-08-19T12:31:18.529" v="42" actId="20577"/>
          <ac:spMkLst>
            <pc:docMk/>
            <pc:sldMk cId="0" sldId="261"/>
            <ac:spMk id="372" creationId="{00000000-0000-0000-0000-000000000000}"/>
          </ac:spMkLst>
        </pc:spChg>
        <pc:spChg chg="mod">
          <ac:chgData name="M Karthikeyan - [CB.EN.U4AIE20029]" userId="S::cb.en.u4aie20029@cb.students.amrita.edu::138e1d50-5403-4bca-8f9c-63d4415d86fd" providerId="AD" clId="Web-{26C7D5FE-65AC-3C15-9F8E-2620EE0F6E2D}" dt="2021-08-19T12:31:53.748" v="49" actId="20577"/>
          <ac:spMkLst>
            <pc:docMk/>
            <pc:sldMk cId="0" sldId="261"/>
            <ac:spMk id="373" creationId="{00000000-0000-0000-0000-000000000000}"/>
          </ac:spMkLst>
        </pc:spChg>
      </pc:sldChg>
      <pc:sldChg chg="del">
        <pc:chgData name="M Karthikeyan - [CB.EN.U4AIE20029]" userId="S::cb.en.u4aie20029@cb.students.amrita.edu::138e1d50-5403-4bca-8f9c-63d4415d86fd" providerId="AD" clId="Web-{26C7D5FE-65AC-3C15-9F8E-2620EE0F6E2D}" dt="2021-08-19T12:30:14.169" v="2"/>
        <pc:sldMkLst>
          <pc:docMk/>
          <pc:sldMk cId="0" sldId="265"/>
        </pc:sldMkLst>
      </pc:sldChg>
      <pc:sldChg chg="delSp del">
        <pc:chgData name="M Karthikeyan - [CB.EN.U4AIE20029]" userId="S::cb.en.u4aie20029@cb.students.amrita.edu::138e1d50-5403-4bca-8f9c-63d4415d86fd" providerId="AD" clId="Web-{26C7D5FE-65AC-3C15-9F8E-2620EE0F6E2D}" dt="2021-08-19T12:30:18.872" v="4"/>
        <pc:sldMkLst>
          <pc:docMk/>
          <pc:sldMk cId="0" sldId="274"/>
        </pc:sldMkLst>
        <pc:spChg chg="del">
          <ac:chgData name="M Karthikeyan - [CB.EN.U4AIE20029]" userId="S::cb.en.u4aie20029@cb.students.amrita.edu::138e1d50-5403-4bca-8f9c-63d4415d86fd" providerId="AD" clId="Web-{26C7D5FE-65AC-3C15-9F8E-2620EE0F6E2D}" dt="2021-08-19T12:30:17.278" v="3"/>
          <ac:spMkLst>
            <pc:docMk/>
            <pc:sldMk cId="0" sldId="274"/>
            <ac:spMk id="633" creationId="{00000000-0000-0000-0000-000000000000}"/>
          </ac:spMkLst>
        </pc:spChg>
      </pc:sldChg>
      <pc:sldChg chg="addSp delSp modSp del">
        <pc:chgData name="M Karthikeyan - [CB.EN.U4AIE20029]" userId="S::cb.en.u4aie20029@cb.students.amrita.edu::138e1d50-5403-4bca-8f9c-63d4415d86fd" providerId="AD" clId="Web-{26C7D5FE-65AC-3C15-9F8E-2620EE0F6E2D}" dt="2021-08-19T12:33:44.046" v="77"/>
        <pc:sldMkLst>
          <pc:docMk/>
          <pc:sldMk cId="0" sldId="275"/>
        </pc:sldMkLst>
        <pc:spChg chg="add mod">
          <ac:chgData name="M Karthikeyan - [CB.EN.U4AIE20029]" userId="S::cb.en.u4aie20029@cb.students.amrita.edu::138e1d50-5403-4bca-8f9c-63d4415d86fd" providerId="AD" clId="Web-{26C7D5FE-65AC-3C15-9F8E-2620EE0F6E2D}" dt="2021-08-19T12:33:42.046" v="76"/>
          <ac:spMkLst>
            <pc:docMk/>
            <pc:sldMk cId="0" sldId="275"/>
            <ac:spMk id="3" creationId="{9645260E-5B9D-49E3-B20C-3ED289A73279}"/>
          </ac:spMkLst>
        </pc:spChg>
        <pc:spChg chg="del">
          <ac:chgData name="M Karthikeyan - [CB.EN.U4AIE20029]" userId="S::cb.en.u4aie20029@cb.students.amrita.edu::138e1d50-5403-4bca-8f9c-63d4415d86fd" providerId="AD" clId="Web-{26C7D5FE-65AC-3C15-9F8E-2620EE0F6E2D}" dt="2021-08-19T12:33:42.046" v="76"/>
          <ac:spMkLst>
            <pc:docMk/>
            <pc:sldMk cId="0" sldId="275"/>
            <ac:spMk id="641" creationId="{00000000-0000-0000-0000-000000000000}"/>
          </ac:spMkLst>
        </pc:spChg>
      </pc:sldChg>
      <pc:sldChg chg="addSp delSp modSp">
        <pc:chgData name="M Karthikeyan - [CB.EN.U4AIE20029]" userId="S::cb.en.u4aie20029@cb.students.amrita.edu::138e1d50-5403-4bca-8f9c-63d4415d86fd" providerId="AD" clId="Web-{26C7D5FE-65AC-3C15-9F8E-2620EE0F6E2D}" dt="2021-08-19T12:35:34.547" v="97" actId="20577"/>
        <pc:sldMkLst>
          <pc:docMk/>
          <pc:sldMk cId="0" sldId="277"/>
        </pc:sldMkLst>
        <pc:spChg chg="add mod">
          <ac:chgData name="M Karthikeyan - [CB.EN.U4AIE20029]" userId="S::cb.en.u4aie20029@cb.students.amrita.edu::138e1d50-5403-4bca-8f9c-63d4415d86fd" providerId="AD" clId="Web-{26C7D5FE-65AC-3C15-9F8E-2620EE0F6E2D}" dt="2021-08-19T12:35:34.547" v="97" actId="20577"/>
          <ac:spMkLst>
            <pc:docMk/>
            <pc:sldMk cId="0" sldId="277"/>
            <ac:spMk id="4" creationId="{3179C9D7-B83A-47A9-8F78-5916AB72C270}"/>
          </ac:spMkLst>
        </pc:spChg>
        <pc:spChg chg="del">
          <ac:chgData name="M Karthikeyan - [CB.EN.U4AIE20029]" userId="S::cb.en.u4aie20029@cb.students.amrita.edu::138e1d50-5403-4bca-8f9c-63d4415d86fd" providerId="AD" clId="Web-{26C7D5FE-65AC-3C15-9F8E-2620EE0F6E2D}" dt="2021-08-19T12:34:09.593" v="80"/>
          <ac:spMkLst>
            <pc:docMk/>
            <pc:sldMk cId="0" sldId="277"/>
            <ac:spMk id="667" creationId="{00000000-0000-0000-0000-000000000000}"/>
          </ac:spMkLst>
        </pc:spChg>
        <pc:spChg chg="del">
          <ac:chgData name="M Karthikeyan - [CB.EN.U4AIE20029]" userId="S::cb.en.u4aie20029@cb.students.amrita.edu::138e1d50-5403-4bca-8f9c-63d4415d86fd" providerId="AD" clId="Web-{26C7D5FE-65AC-3C15-9F8E-2620EE0F6E2D}" dt="2021-08-19T12:34:08.531" v="79"/>
          <ac:spMkLst>
            <pc:docMk/>
            <pc:sldMk cId="0" sldId="277"/>
            <ac:spMk id="668" creationId="{00000000-0000-0000-0000-000000000000}"/>
          </ac:spMkLst>
        </pc:spChg>
        <pc:grpChg chg="del">
          <ac:chgData name="M Karthikeyan - [CB.EN.U4AIE20029]" userId="S::cb.en.u4aie20029@cb.students.amrita.edu::138e1d50-5403-4bca-8f9c-63d4415d86fd" providerId="AD" clId="Web-{26C7D5FE-65AC-3C15-9F8E-2620EE0F6E2D}" dt="2021-08-19T12:34:13.953" v="82"/>
          <ac:grpSpMkLst>
            <pc:docMk/>
            <pc:sldMk cId="0" sldId="277"/>
            <ac:grpSpMk id="670" creationId="{00000000-0000-0000-0000-000000000000}"/>
          </ac:grpSpMkLst>
        </pc:grpChg>
        <pc:picChg chg="add mod">
          <ac:chgData name="M Karthikeyan - [CB.EN.U4AIE20029]" userId="S::cb.en.u4aie20029@cb.students.amrita.edu::138e1d50-5403-4bca-8f9c-63d4415d86fd" providerId="AD" clId="Web-{26C7D5FE-65AC-3C15-9F8E-2620EE0F6E2D}" dt="2021-08-19T12:35:10.891" v="92" actId="1076"/>
          <ac:picMkLst>
            <pc:docMk/>
            <pc:sldMk cId="0" sldId="277"/>
            <ac:picMk id="2" creationId="{82017460-A07C-475C-9E4E-93244CDEFE43}"/>
          </ac:picMkLst>
        </pc:picChg>
        <pc:picChg chg="add mod">
          <ac:chgData name="M Karthikeyan - [CB.EN.U4AIE20029]" userId="S::cb.en.u4aie20029@cb.students.amrita.edu::138e1d50-5403-4bca-8f9c-63d4415d86fd" providerId="AD" clId="Web-{26C7D5FE-65AC-3C15-9F8E-2620EE0F6E2D}" dt="2021-08-19T12:35:13.016" v="93" actId="1076"/>
          <ac:picMkLst>
            <pc:docMk/>
            <pc:sldMk cId="0" sldId="277"/>
            <ac:picMk id="3" creationId="{0D67E378-EDD3-4558-8333-BCB8068A2A7E}"/>
          </ac:picMkLst>
        </pc:picChg>
      </pc:sldChg>
      <pc:sldChg chg="modSp">
        <pc:chgData name="M Karthikeyan - [CB.EN.U4AIE20029]" userId="S::cb.en.u4aie20029@cb.students.amrita.edu::138e1d50-5403-4bca-8f9c-63d4415d86fd" providerId="AD" clId="Web-{26C7D5FE-65AC-3C15-9F8E-2620EE0F6E2D}" dt="2021-08-19T12:31:35.435" v="48" actId="20577"/>
        <pc:sldMkLst>
          <pc:docMk/>
          <pc:sldMk cId="2947116294" sldId="315"/>
        </pc:sldMkLst>
        <pc:spChg chg="mod">
          <ac:chgData name="M Karthikeyan - [CB.EN.U4AIE20029]" userId="S::cb.en.u4aie20029@cb.students.amrita.edu::138e1d50-5403-4bca-8f9c-63d4415d86fd" providerId="AD" clId="Web-{26C7D5FE-65AC-3C15-9F8E-2620EE0F6E2D}" dt="2021-08-19T12:30:42.653" v="15" actId="20577"/>
          <ac:spMkLst>
            <pc:docMk/>
            <pc:sldMk cId="2947116294" sldId="315"/>
            <ac:spMk id="2" creationId="{7A6E68DA-4E92-479D-8C4C-61F0F8365AEA}"/>
          </ac:spMkLst>
        </pc:spChg>
        <pc:spChg chg="mod">
          <ac:chgData name="M Karthikeyan - [CB.EN.U4AIE20029]" userId="S::cb.en.u4aie20029@cb.students.amrita.edu::138e1d50-5403-4bca-8f9c-63d4415d86fd" providerId="AD" clId="Web-{26C7D5FE-65AC-3C15-9F8E-2620EE0F6E2D}" dt="2021-08-19T12:31:35.435" v="48" actId="20577"/>
          <ac:spMkLst>
            <pc:docMk/>
            <pc:sldMk cId="2947116294" sldId="315"/>
            <ac:spMk id="3" creationId="{B6145376-EC80-4A9F-8686-A4F6D586D109}"/>
          </ac:spMkLst>
        </pc:spChg>
      </pc:sldChg>
      <pc:sldChg chg="addSp delSp modSp add ord replId">
        <pc:chgData name="M Karthikeyan - [CB.EN.U4AIE20029]" userId="S::cb.en.u4aie20029@cb.students.amrita.edu::138e1d50-5403-4bca-8f9c-63d4415d86fd" providerId="AD" clId="Web-{26C7D5FE-65AC-3C15-9F8E-2620EE0F6E2D}" dt="2021-08-19T13:05:24.381" v="107" actId="20577"/>
        <pc:sldMkLst>
          <pc:docMk/>
          <pc:sldMk cId="900772708" sldId="318"/>
        </pc:sldMkLst>
        <pc:spChg chg="del">
          <ac:chgData name="M Karthikeyan - [CB.EN.U4AIE20029]" userId="S::cb.en.u4aie20029@cb.students.amrita.edu::138e1d50-5403-4bca-8f9c-63d4415d86fd" providerId="AD" clId="Web-{26C7D5FE-65AC-3C15-9F8E-2620EE0F6E2D}" dt="2021-08-19T12:31:58.639" v="50"/>
          <ac:spMkLst>
            <pc:docMk/>
            <pc:sldMk cId="900772708" sldId="318"/>
            <ac:spMk id="2" creationId="{7A6E68DA-4E92-479D-8C4C-61F0F8365AEA}"/>
          </ac:spMkLst>
        </pc:spChg>
        <pc:spChg chg="del">
          <ac:chgData name="M Karthikeyan - [CB.EN.U4AIE20029]" userId="S::cb.en.u4aie20029@cb.students.amrita.edu::138e1d50-5403-4bca-8f9c-63d4415d86fd" providerId="AD" clId="Web-{26C7D5FE-65AC-3C15-9F8E-2620EE0F6E2D}" dt="2021-08-19T12:30:30.528" v="7"/>
          <ac:spMkLst>
            <pc:docMk/>
            <pc:sldMk cId="900772708" sldId="318"/>
            <ac:spMk id="3" creationId="{B6145376-EC80-4A9F-8686-A4F6D586D109}"/>
          </ac:spMkLst>
        </pc:spChg>
        <pc:spChg chg="add del mod">
          <ac:chgData name="M Karthikeyan - [CB.EN.U4AIE20029]" userId="S::cb.en.u4aie20029@cb.students.amrita.edu::138e1d50-5403-4bca-8f9c-63d4415d86fd" providerId="AD" clId="Web-{26C7D5FE-65AC-3C15-9F8E-2620EE0F6E2D}" dt="2021-08-19T12:32:12.186" v="56"/>
          <ac:spMkLst>
            <pc:docMk/>
            <pc:sldMk cId="900772708" sldId="318"/>
            <ac:spMk id="6" creationId="{762A43AD-798D-4CA7-8CDE-E7D8E2E4B6F6}"/>
          </ac:spMkLst>
        </pc:spChg>
        <pc:spChg chg="add mod">
          <ac:chgData name="M Karthikeyan - [CB.EN.U4AIE20029]" userId="S::cb.en.u4aie20029@cb.students.amrita.edu::138e1d50-5403-4bca-8f9c-63d4415d86fd" providerId="AD" clId="Web-{26C7D5FE-65AC-3C15-9F8E-2620EE0F6E2D}" dt="2021-08-19T13:05:24.381" v="107" actId="20577"/>
          <ac:spMkLst>
            <pc:docMk/>
            <pc:sldMk cId="900772708" sldId="318"/>
            <ac:spMk id="7" creationId="{560C3D03-DB66-4CD8-B251-460F979010F3}"/>
          </ac:spMkLst>
        </pc:spChg>
        <pc:spChg chg="add mod">
          <ac:chgData name="M Karthikeyan - [CB.EN.U4AIE20029]" userId="S::cb.en.u4aie20029@cb.students.amrita.edu::138e1d50-5403-4bca-8f9c-63d4415d86fd" providerId="AD" clId="Web-{26C7D5FE-65AC-3C15-9F8E-2620EE0F6E2D}" dt="2021-08-19T12:33:13.702" v="71" actId="1076"/>
          <ac:spMkLst>
            <pc:docMk/>
            <pc:sldMk cId="900772708" sldId="318"/>
            <ac:spMk id="8" creationId="{832E7DEE-D0C2-45FD-9425-028E38A4342B}"/>
          </ac:spMkLst>
        </pc:spChg>
        <pc:picChg chg="del">
          <ac:chgData name="M Karthikeyan - [CB.EN.U4AIE20029]" userId="S::cb.en.u4aie20029@cb.students.amrita.edu::138e1d50-5403-4bca-8f9c-63d4415d86fd" providerId="AD" clId="Web-{26C7D5FE-65AC-3C15-9F8E-2620EE0F6E2D}" dt="2021-08-19T12:30:35.575" v="8"/>
          <ac:picMkLst>
            <pc:docMk/>
            <pc:sldMk cId="900772708" sldId="318"/>
            <ac:picMk id="4" creationId="{6A3A9F8F-755D-4712-9FAB-5A73646DD8D0}"/>
          </ac:picMkLst>
        </pc:picChg>
      </pc:sldChg>
      <pc:sldChg chg="modSp add ord replId">
        <pc:chgData name="M Karthikeyan - [CB.EN.U4AIE20029]" userId="S::cb.en.u4aie20029@cb.students.amrita.edu::138e1d50-5403-4bca-8f9c-63d4415d86fd" providerId="AD" clId="Web-{26C7D5FE-65AC-3C15-9F8E-2620EE0F6E2D}" dt="2021-08-19T12:36:40.642" v="103" actId="20577"/>
        <pc:sldMkLst>
          <pc:docMk/>
          <pc:sldMk cId="3512109204" sldId="319"/>
        </pc:sldMkLst>
        <pc:spChg chg="mod">
          <ac:chgData name="M Karthikeyan - [CB.EN.U4AIE20029]" userId="S::cb.en.u4aie20029@cb.students.amrita.edu::138e1d50-5403-4bca-8f9c-63d4415d86fd" providerId="AD" clId="Web-{26C7D5FE-65AC-3C15-9F8E-2620EE0F6E2D}" dt="2021-08-19T12:36:40.642" v="103" actId="20577"/>
          <ac:spMkLst>
            <pc:docMk/>
            <pc:sldMk cId="3512109204" sldId="319"/>
            <ac:spMk id="7" creationId="{560C3D03-DB66-4CD8-B251-460F979010F3}"/>
          </ac:spMkLst>
        </pc:spChg>
        <pc:spChg chg="mod">
          <ac:chgData name="M Karthikeyan - [CB.EN.U4AIE20029]" userId="S::cb.en.u4aie20029@cb.students.amrita.edu::138e1d50-5403-4bca-8f9c-63d4415d86fd" providerId="AD" clId="Web-{26C7D5FE-65AC-3C15-9F8E-2620EE0F6E2D}" dt="2021-08-19T12:36:36.564" v="102" actId="20577"/>
          <ac:spMkLst>
            <pc:docMk/>
            <pc:sldMk cId="3512109204" sldId="319"/>
            <ac:spMk id="8" creationId="{832E7DEE-D0C2-45FD-9425-028E38A4342B}"/>
          </ac:spMkLst>
        </pc:spChg>
      </pc:sldChg>
    </pc:docChg>
  </pc:docChgLst>
  <pc:docChgLst>
    <pc:chgData name="M Karthikeyan - [CB.EN.U4AIE20029]" userId="S::cb.en.u4aie20029@cb.students.amrita.edu::138e1d50-5403-4bca-8f9c-63d4415d86fd" providerId="AD" clId="Web-{4063440D-B24C-C85A-B23F-28B0E8425ED6}"/>
    <pc:docChg chg="addSld delSld modSld sldOrd">
      <pc:chgData name="M Karthikeyan - [CB.EN.U4AIE20029]" userId="S::cb.en.u4aie20029@cb.students.amrita.edu::138e1d50-5403-4bca-8f9c-63d4415d86fd" providerId="AD" clId="Web-{4063440D-B24C-C85A-B23F-28B0E8425ED6}" dt="2021-08-20T04:10:17.918" v="104" actId="20577"/>
      <pc:docMkLst>
        <pc:docMk/>
      </pc:docMkLst>
      <pc:sldChg chg="modSp">
        <pc:chgData name="M Karthikeyan - [CB.EN.U4AIE20029]" userId="S::cb.en.u4aie20029@cb.students.amrita.edu::138e1d50-5403-4bca-8f9c-63d4415d86fd" providerId="AD" clId="Web-{4063440D-B24C-C85A-B23F-28B0E8425ED6}" dt="2021-08-20T03:24:33.653" v="30" actId="20577"/>
        <pc:sldMkLst>
          <pc:docMk/>
          <pc:sldMk cId="4051215581" sldId="324"/>
        </pc:sldMkLst>
        <pc:spChg chg="mod">
          <ac:chgData name="M Karthikeyan - [CB.EN.U4AIE20029]" userId="S::cb.en.u4aie20029@cb.students.amrita.edu::138e1d50-5403-4bca-8f9c-63d4415d86fd" providerId="AD" clId="Web-{4063440D-B24C-C85A-B23F-28B0E8425ED6}" dt="2021-08-20T03:24:33.653" v="30" actId="20577"/>
          <ac:spMkLst>
            <pc:docMk/>
            <pc:sldMk cId="4051215581" sldId="324"/>
            <ac:spMk id="865" creationId="{00000000-0000-0000-0000-000000000000}"/>
          </ac:spMkLst>
        </pc:spChg>
      </pc:sldChg>
      <pc:sldChg chg="addSp modSp">
        <pc:chgData name="M Karthikeyan - [CB.EN.U4AIE20029]" userId="S::cb.en.u4aie20029@cb.students.amrita.edu::138e1d50-5403-4bca-8f9c-63d4415d86fd" providerId="AD" clId="Web-{4063440D-B24C-C85A-B23F-28B0E8425ED6}" dt="2021-08-20T04:10:17.918" v="104" actId="20577"/>
        <pc:sldMkLst>
          <pc:docMk/>
          <pc:sldMk cId="1203927075" sldId="329"/>
        </pc:sldMkLst>
        <pc:spChg chg="mod">
          <ac:chgData name="M Karthikeyan - [CB.EN.U4AIE20029]" userId="S::cb.en.u4aie20029@cb.students.amrita.edu::138e1d50-5403-4bca-8f9c-63d4415d86fd" providerId="AD" clId="Web-{4063440D-B24C-C85A-B23F-28B0E8425ED6}" dt="2021-08-20T04:05:49.955" v="84" actId="20577"/>
          <ac:spMkLst>
            <pc:docMk/>
            <pc:sldMk cId="1203927075" sldId="329"/>
            <ac:spMk id="4" creationId="{3179C9D7-B83A-47A9-8F78-5916AB72C270}"/>
          </ac:spMkLst>
        </pc:spChg>
        <pc:spChg chg="add mod">
          <ac:chgData name="M Karthikeyan - [CB.EN.U4AIE20029]" userId="S::cb.en.u4aie20029@cb.students.amrita.edu::138e1d50-5403-4bca-8f9c-63d4415d86fd" providerId="AD" clId="Web-{4063440D-B24C-C85A-B23F-28B0E8425ED6}" dt="2021-08-20T04:10:17.918" v="104" actId="20577"/>
          <ac:spMkLst>
            <pc:docMk/>
            <pc:sldMk cId="1203927075" sldId="329"/>
            <ac:spMk id="5" creationId="{F1B5982C-6E2D-4FFB-8CE4-7C71340A6271}"/>
          </ac:spMkLst>
        </pc:spChg>
        <pc:picChg chg="add mod">
          <ac:chgData name="M Karthikeyan - [CB.EN.U4AIE20029]" userId="S::cb.en.u4aie20029@cb.students.amrita.edu::138e1d50-5403-4bca-8f9c-63d4415d86fd" providerId="AD" clId="Web-{4063440D-B24C-C85A-B23F-28B0E8425ED6}" dt="2021-08-20T04:09:51.932" v="98" actId="1076"/>
          <ac:picMkLst>
            <pc:docMk/>
            <pc:sldMk cId="1203927075" sldId="329"/>
            <ac:picMk id="2" creationId="{41AAF47C-FE19-4277-A937-F90420C6624C}"/>
          </ac:picMkLst>
        </pc:picChg>
        <pc:picChg chg="add mod">
          <ac:chgData name="M Karthikeyan - [CB.EN.U4AIE20029]" userId="S::cb.en.u4aie20029@cb.students.amrita.edu::138e1d50-5403-4bca-8f9c-63d4415d86fd" providerId="AD" clId="Web-{4063440D-B24C-C85A-B23F-28B0E8425ED6}" dt="2021-08-20T04:09:58.479" v="100" actId="1076"/>
          <ac:picMkLst>
            <pc:docMk/>
            <pc:sldMk cId="1203927075" sldId="329"/>
            <ac:picMk id="3" creationId="{45B1A60B-B7BB-4D78-A607-1DE712C00085}"/>
          </ac:picMkLst>
        </pc:picChg>
      </pc:sldChg>
      <pc:sldChg chg="modSp del">
        <pc:chgData name="M Karthikeyan - [CB.EN.U4AIE20029]" userId="S::cb.en.u4aie20029@cb.students.amrita.edu::138e1d50-5403-4bca-8f9c-63d4415d86fd" providerId="AD" clId="Web-{4063440D-B24C-C85A-B23F-28B0E8425ED6}" dt="2021-08-20T03:33:33.426" v="36"/>
        <pc:sldMkLst>
          <pc:docMk/>
          <pc:sldMk cId="2816716295" sldId="330"/>
        </pc:sldMkLst>
        <pc:spChg chg="mod">
          <ac:chgData name="M Karthikeyan - [CB.EN.U4AIE20029]" userId="S::cb.en.u4aie20029@cb.students.amrita.edu::138e1d50-5403-4bca-8f9c-63d4415d86fd" providerId="AD" clId="Web-{4063440D-B24C-C85A-B23F-28B0E8425ED6}" dt="2021-08-20T03:31:18.233" v="34" actId="20577"/>
          <ac:spMkLst>
            <pc:docMk/>
            <pc:sldMk cId="2816716295" sldId="330"/>
            <ac:spMk id="2" creationId="{C85AC013-269C-4798-B5A8-2ECDA4D24BA1}"/>
          </ac:spMkLst>
        </pc:spChg>
      </pc:sldChg>
      <pc:sldChg chg="ord">
        <pc:chgData name="M Karthikeyan - [CB.EN.U4AIE20029]" userId="S::cb.en.u4aie20029@cb.students.amrita.edu::138e1d50-5403-4bca-8f9c-63d4415d86fd" providerId="AD" clId="Web-{4063440D-B24C-C85A-B23F-28B0E8425ED6}" dt="2021-08-20T03:31:23.202" v="35"/>
        <pc:sldMkLst>
          <pc:docMk/>
          <pc:sldMk cId="3959749666" sldId="331"/>
        </pc:sldMkLst>
      </pc:sldChg>
      <pc:sldChg chg="addSp delSp modSp add replId">
        <pc:chgData name="M Karthikeyan - [CB.EN.U4AIE20029]" userId="S::cb.en.u4aie20029@cb.students.amrita.edu::138e1d50-5403-4bca-8f9c-63d4415d86fd" providerId="AD" clId="Web-{4063440D-B24C-C85A-B23F-28B0E8425ED6}" dt="2021-08-20T03:08:24.632" v="6" actId="1076"/>
        <pc:sldMkLst>
          <pc:docMk/>
          <pc:sldMk cId="2663335305" sldId="332"/>
        </pc:sldMkLst>
        <pc:spChg chg="del">
          <ac:chgData name="M Karthikeyan - [CB.EN.U4AIE20029]" userId="S::cb.en.u4aie20029@cb.students.amrita.edu::138e1d50-5403-4bca-8f9c-63d4415d86fd" providerId="AD" clId="Web-{4063440D-B24C-C85A-B23F-28B0E8425ED6}" dt="2021-08-20T03:08:03.771" v="1"/>
          <ac:spMkLst>
            <pc:docMk/>
            <pc:sldMk cId="2663335305" sldId="332"/>
            <ac:spMk id="2" creationId="{D1781812-C3B9-4E9A-A842-4908C55B7642}"/>
          </ac:spMkLst>
        </pc:spChg>
        <pc:picChg chg="add mod">
          <ac:chgData name="M Karthikeyan - [CB.EN.U4AIE20029]" userId="S::cb.en.u4aie20029@cb.students.amrita.edu::138e1d50-5403-4bca-8f9c-63d4415d86fd" providerId="AD" clId="Web-{4063440D-B24C-C85A-B23F-28B0E8425ED6}" dt="2021-08-20T03:08:09.990" v="4" actId="1076"/>
          <ac:picMkLst>
            <pc:docMk/>
            <pc:sldMk cId="2663335305" sldId="332"/>
            <ac:picMk id="3" creationId="{4CB73E27-F0D0-49F3-9D25-42A8D27DF8CC}"/>
          </ac:picMkLst>
        </pc:picChg>
        <pc:picChg chg="del">
          <ac:chgData name="M Karthikeyan - [CB.EN.U4AIE20029]" userId="S::cb.en.u4aie20029@cb.students.amrita.edu::138e1d50-5403-4bca-8f9c-63d4415d86fd" providerId="AD" clId="Web-{4063440D-B24C-C85A-B23F-28B0E8425ED6}" dt="2021-08-20T03:08:05.365" v="2"/>
          <ac:picMkLst>
            <pc:docMk/>
            <pc:sldMk cId="2663335305" sldId="332"/>
            <ac:picMk id="4" creationId="{C8F8A910-DEC1-4AFC-80AA-329C0164466B}"/>
          </ac:picMkLst>
        </pc:picChg>
        <pc:picChg chg="add mod">
          <ac:chgData name="M Karthikeyan - [CB.EN.U4AIE20029]" userId="S::cb.en.u4aie20029@cb.students.amrita.edu::138e1d50-5403-4bca-8f9c-63d4415d86fd" providerId="AD" clId="Web-{4063440D-B24C-C85A-B23F-28B0E8425ED6}" dt="2021-08-20T03:08:24.632" v="6" actId="1076"/>
          <ac:picMkLst>
            <pc:docMk/>
            <pc:sldMk cId="2663335305" sldId="332"/>
            <ac:picMk id="5" creationId="{2C94254F-E51B-4784-B59B-86CF0B6A7B0B}"/>
          </ac:picMkLst>
        </pc:picChg>
      </pc:sldChg>
    </pc:docChg>
  </pc:docChgLst>
  <pc:docChgLst>
    <pc:chgData name="PRAGADISHWARAN K - [CB.EN.U4AIE20051]" userId="S::cb.en.u4aie20051@cb.students.amrita.edu::ee5bea0b-729c-4a21-af86-5bd20a459c03" providerId="AD" clId="Web-{FB6C94C1-7276-F1F7-9C69-2926815F5038}"/>
    <pc:docChg chg="addSld delSld modSld sldOrd">
      <pc:chgData name="PRAGADISHWARAN K - [CB.EN.U4AIE20051]" userId="S::cb.en.u4aie20051@cb.students.amrita.edu::ee5bea0b-729c-4a21-af86-5bd20a459c03" providerId="AD" clId="Web-{FB6C94C1-7276-F1F7-9C69-2926815F5038}" dt="2021-08-18T17:39:11.173" v="354" actId="1076"/>
      <pc:docMkLst>
        <pc:docMk/>
      </pc:docMkLst>
      <pc:sldChg chg="addSp delSp modSp">
        <pc:chgData name="PRAGADISHWARAN K - [CB.EN.U4AIE20051]" userId="S::cb.en.u4aie20051@cb.students.amrita.edu::ee5bea0b-729c-4a21-af86-5bd20a459c03" providerId="AD" clId="Web-{FB6C94C1-7276-F1F7-9C69-2926815F5038}" dt="2021-08-18T15:37:48.364" v="16" actId="1076"/>
        <pc:sldMkLst>
          <pc:docMk/>
          <pc:sldMk cId="0" sldId="256"/>
        </pc:sldMkLst>
        <pc:spChg chg="add del mod">
          <ac:chgData name="PRAGADISHWARAN K - [CB.EN.U4AIE20051]" userId="S::cb.en.u4aie20051@cb.students.amrita.edu::ee5bea0b-729c-4a21-af86-5bd20a459c03" providerId="AD" clId="Web-{FB6C94C1-7276-F1F7-9C69-2926815F5038}" dt="2021-08-18T15:37:48.364" v="16" actId="1076"/>
          <ac:spMkLst>
            <pc:docMk/>
            <pc:sldMk cId="0" sldId="256"/>
            <ac:spMk id="3" creationId="{25FD372B-AC89-439E-B455-F897BDD1248D}"/>
          </ac:spMkLst>
        </pc:spChg>
        <pc:spChg chg="mod">
          <ac:chgData name="PRAGADISHWARAN K - [CB.EN.U4AIE20051]" userId="S::cb.en.u4aie20051@cb.students.amrita.edu::ee5bea0b-729c-4a21-af86-5bd20a459c03" providerId="AD" clId="Web-{FB6C94C1-7276-F1F7-9C69-2926815F5038}" dt="2021-08-18T15:36:53.111" v="7" actId="20577"/>
          <ac:spMkLst>
            <pc:docMk/>
            <pc:sldMk cId="0" sldId="256"/>
            <ac:spMk id="339" creationId="{00000000-0000-0000-0000-000000000000}"/>
          </ac:spMkLst>
        </pc:spChg>
        <pc:spChg chg="del mod">
          <ac:chgData name="PRAGADISHWARAN K - [CB.EN.U4AIE20051]" userId="S::cb.en.u4aie20051@cb.students.amrita.edu::ee5bea0b-729c-4a21-af86-5bd20a459c03" providerId="AD" clId="Web-{FB6C94C1-7276-F1F7-9C69-2926815F5038}" dt="2021-08-18T15:36:45.844" v="6"/>
          <ac:spMkLst>
            <pc:docMk/>
            <pc:sldMk cId="0" sldId="256"/>
            <ac:spMk id="340" creationId="{00000000-0000-0000-0000-000000000000}"/>
          </ac:spMkLst>
        </pc:spChg>
      </pc:sldChg>
      <pc:sldChg chg="modSp">
        <pc:chgData name="PRAGADISHWARAN K - [CB.EN.U4AIE20051]" userId="S::cb.en.u4aie20051@cb.students.amrita.edu::ee5bea0b-729c-4a21-af86-5bd20a459c03" providerId="AD" clId="Web-{FB6C94C1-7276-F1F7-9C69-2926815F5038}" dt="2021-08-18T16:01:49.632" v="200" actId="20577"/>
        <pc:sldMkLst>
          <pc:docMk/>
          <pc:sldMk cId="0" sldId="257"/>
        </pc:sldMkLst>
        <pc:spChg chg="mod">
          <ac:chgData name="PRAGADISHWARAN K - [CB.EN.U4AIE20051]" userId="S::cb.en.u4aie20051@cb.students.amrita.edu::ee5bea0b-729c-4a21-af86-5bd20a459c03" providerId="AD" clId="Web-{FB6C94C1-7276-F1F7-9C69-2926815F5038}" dt="2021-08-18T16:01:49.632" v="200" actId="20577"/>
          <ac:spMkLst>
            <pc:docMk/>
            <pc:sldMk cId="0" sldId="257"/>
            <ac:spMk id="346" creationId="{00000000-0000-0000-0000-000000000000}"/>
          </ac:spMkLst>
        </pc:spChg>
      </pc:sldChg>
      <pc:sldChg chg="del">
        <pc:chgData name="PRAGADISHWARAN K - [CB.EN.U4AIE20051]" userId="S::cb.en.u4aie20051@cb.students.amrita.edu::ee5bea0b-729c-4a21-af86-5bd20a459c03" providerId="AD" clId="Web-{FB6C94C1-7276-F1F7-9C69-2926815F5038}" dt="2021-08-18T16:01:37.303" v="196"/>
        <pc:sldMkLst>
          <pc:docMk/>
          <pc:sldMk cId="0" sldId="258"/>
        </pc:sldMkLst>
      </pc:sldChg>
      <pc:sldChg chg="addSp delSp modSp">
        <pc:chgData name="PRAGADISHWARAN K - [CB.EN.U4AIE20051]" userId="S::cb.en.u4aie20051@cb.students.amrita.edu::ee5bea0b-729c-4a21-af86-5bd20a459c03" providerId="AD" clId="Web-{FB6C94C1-7276-F1F7-9C69-2926815F5038}" dt="2021-08-18T15:55:15.418" v="171" actId="1076"/>
        <pc:sldMkLst>
          <pc:docMk/>
          <pc:sldMk cId="0" sldId="259"/>
        </pc:sldMkLst>
        <pc:spChg chg="add del mod">
          <ac:chgData name="PRAGADISHWARAN K - [CB.EN.U4AIE20051]" userId="S::cb.en.u4aie20051@cb.students.amrita.edu::ee5bea0b-729c-4a21-af86-5bd20a459c03" providerId="AD" clId="Web-{FB6C94C1-7276-F1F7-9C69-2926815F5038}" dt="2021-08-18T15:55:14.246" v="170"/>
          <ac:spMkLst>
            <pc:docMk/>
            <pc:sldMk cId="0" sldId="259"/>
            <ac:spMk id="3" creationId="{B1742FA7-ADCC-45A7-AAE8-161582128CC0}"/>
          </ac:spMkLst>
        </pc:spChg>
        <pc:spChg chg="del">
          <ac:chgData name="PRAGADISHWARAN K - [CB.EN.U4AIE20051]" userId="S::cb.en.u4aie20051@cb.students.amrita.edu::ee5bea0b-729c-4a21-af86-5bd20a459c03" providerId="AD" clId="Web-{FB6C94C1-7276-F1F7-9C69-2926815F5038}" dt="2021-08-18T15:55:06.136" v="169"/>
          <ac:spMkLst>
            <pc:docMk/>
            <pc:sldMk cId="0" sldId="259"/>
            <ac:spMk id="358" creationId="{00000000-0000-0000-0000-000000000000}"/>
          </ac:spMkLst>
        </pc:spChg>
        <pc:spChg chg="mod">
          <ac:chgData name="PRAGADISHWARAN K - [CB.EN.U4AIE20051]" userId="S::cb.en.u4aie20051@cb.students.amrita.edu::ee5bea0b-729c-4a21-af86-5bd20a459c03" providerId="AD" clId="Web-{FB6C94C1-7276-F1F7-9C69-2926815F5038}" dt="2021-08-18T15:55:15.418" v="171" actId="1076"/>
          <ac:spMkLst>
            <pc:docMk/>
            <pc:sldMk cId="0" sldId="259"/>
            <ac:spMk id="359" creationId="{00000000-0000-0000-0000-000000000000}"/>
          </ac:spMkLst>
        </pc:spChg>
      </pc:sldChg>
      <pc:sldChg chg="addSp modSp ord">
        <pc:chgData name="PRAGADISHWARAN K - [CB.EN.U4AIE20051]" userId="S::cb.en.u4aie20051@cb.students.amrita.edu::ee5bea0b-729c-4a21-af86-5bd20a459c03" providerId="AD" clId="Web-{FB6C94C1-7276-F1F7-9C69-2926815F5038}" dt="2021-08-18T17:25:49.668" v="350" actId="1076"/>
        <pc:sldMkLst>
          <pc:docMk/>
          <pc:sldMk cId="0" sldId="261"/>
        </pc:sldMkLst>
        <pc:spChg chg="mod">
          <ac:chgData name="PRAGADISHWARAN K - [CB.EN.U4AIE20051]" userId="S::cb.en.u4aie20051@cb.students.amrita.edu::ee5bea0b-729c-4a21-af86-5bd20a459c03" providerId="AD" clId="Web-{FB6C94C1-7276-F1F7-9C69-2926815F5038}" dt="2021-08-18T17:25:44.636" v="349" actId="1076"/>
          <ac:spMkLst>
            <pc:docMk/>
            <pc:sldMk cId="0" sldId="261"/>
            <ac:spMk id="372" creationId="{00000000-0000-0000-0000-000000000000}"/>
          </ac:spMkLst>
        </pc:spChg>
        <pc:spChg chg="mod">
          <ac:chgData name="PRAGADISHWARAN K - [CB.EN.U4AIE20051]" userId="S::cb.en.u4aie20051@cb.students.amrita.edu::ee5bea0b-729c-4a21-af86-5bd20a459c03" providerId="AD" clId="Web-{FB6C94C1-7276-F1F7-9C69-2926815F5038}" dt="2021-08-18T17:25:49.668" v="350" actId="1076"/>
          <ac:spMkLst>
            <pc:docMk/>
            <pc:sldMk cId="0" sldId="261"/>
            <ac:spMk id="373" creationId="{00000000-0000-0000-0000-000000000000}"/>
          </ac:spMkLst>
        </pc:spChg>
        <pc:picChg chg="add mod">
          <ac:chgData name="PRAGADISHWARAN K - [CB.EN.U4AIE20051]" userId="S::cb.en.u4aie20051@cb.students.amrita.edu::ee5bea0b-729c-4a21-af86-5bd20a459c03" providerId="AD" clId="Web-{FB6C94C1-7276-F1F7-9C69-2926815F5038}" dt="2021-08-18T17:25:39.402" v="347" actId="1076"/>
          <ac:picMkLst>
            <pc:docMk/>
            <pc:sldMk cId="0" sldId="261"/>
            <ac:picMk id="2" creationId="{0350A9AA-7BA8-4D44-B295-561D2712416B}"/>
          </ac:picMkLst>
        </pc:picChg>
        <pc:picChg chg="add mod">
          <ac:chgData name="PRAGADISHWARAN K - [CB.EN.U4AIE20051]" userId="S::cb.en.u4aie20051@cb.students.amrita.edu::ee5bea0b-729c-4a21-af86-5bd20a459c03" providerId="AD" clId="Web-{FB6C94C1-7276-F1F7-9C69-2926815F5038}" dt="2021-08-18T17:25:39.480" v="348" actId="1076"/>
          <ac:picMkLst>
            <pc:docMk/>
            <pc:sldMk cId="0" sldId="261"/>
            <ac:picMk id="3" creationId="{DCFC7CE2-1330-4B45-A0CC-4CE6111648A1}"/>
          </ac:picMkLst>
        </pc:picChg>
      </pc:sldChg>
      <pc:sldChg chg="modSp ord">
        <pc:chgData name="PRAGADISHWARAN K - [CB.EN.U4AIE20051]" userId="S::cb.en.u4aie20051@cb.students.amrita.edu::ee5bea0b-729c-4a21-af86-5bd20a459c03" providerId="AD" clId="Web-{FB6C94C1-7276-F1F7-9C69-2926815F5038}" dt="2021-08-18T17:39:11.173" v="354" actId="1076"/>
        <pc:sldMkLst>
          <pc:docMk/>
          <pc:sldMk cId="0" sldId="270"/>
        </pc:sldMkLst>
        <pc:spChg chg="mod">
          <ac:chgData name="PRAGADISHWARAN K - [CB.EN.U4AIE20051]" userId="S::cb.en.u4aie20051@cb.students.amrita.edu::ee5bea0b-729c-4a21-af86-5bd20a459c03" providerId="AD" clId="Web-{FB6C94C1-7276-F1F7-9C69-2926815F5038}" dt="2021-08-18T17:15:25.804" v="316" actId="20577"/>
          <ac:spMkLst>
            <pc:docMk/>
            <pc:sldMk cId="0" sldId="270"/>
            <ac:spMk id="484" creationId="{00000000-0000-0000-0000-000000000000}"/>
          </ac:spMkLst>
        </pc:spChg>
        <pc:spChg chg="mod">
          <ac:chgData name="PRAGADISHWARAN K - [CB.EN.U4AIE20051]" userId="S::cb.en.u4aie20051@cb.students.amrita.edu::ee5bea0b-729c-4a21-af86-5bd20a459c03" providerId="AD" clId="Web-{FB6C94C1-7276-F1F7-9C69-2926815F5038}" dt="2021-08-18T17:11:16.411" v="263" actId="20577"/>
          <ac:spMkLst>
            <pc:docMk/>
            <pc:sldMk cId="0" sldId="270"/>
            <ac:spMk id="517" creationId="{00000000-0000-0000-0000-000000000000}"/>
          </ac:spMkLst>
        </pc:spChg>
        <pc:spChg chg="mod">
          <ac:chgData name="PRAGADISHWARAN K - [CB.EN.U4AIE20051]" userId="S::cb.en.u4aie20051@cb.students.amrita.edu::ee5bea0b-729c-4a21-af86-5bd20a459c03" providerId="AD" clId="Web-{FB6C94C1-7276-F1F7-9C69-2926815F5038}" dt="2021-08-18T17:39:11.173" v="354" actId="1076"/>
          <ac:spMkLst>
            <pc:docMk/>
            <pc:sldMk cId="0" sldId="270"/>
            <ac:spMk id="518" creationId="{00000000-0000-0000-0000-000000000000}"/>
          </ac:spMkLst>
        </pc:spChg>
        <pc:spChg chg="mod">
          <ac:chgData name="PRAGADISHWARAN K - [CB.EN.U4AIE20051]" userId="S::cb.en.u4aie20051@cb.students.amrita.edu::ee5bea0b-729c-4a21-af86-5bd20a459c03" providerId="AD" clId="Web-{FB6C94C1-7276-F1F7-9C69-2926815F5038}" dt="2021-08-18T17:38:54.376" v="352" actId="1076"/>
          <ac:spMkLst>
            <pc:docMk/>
            <pc:sldMk cId="0" sldId="270"/>
            <ac:spMk id="519" creationId="{00000000-0000-0000-0000-000000000000}"/>
          </ac:spMkLst>
        </pc:spChg>
        <pc:spChg chg="mod">
          <ac:chgData name="PRAGADISHWARAN K - [CB.EN.U4AIE20051]" userId="S::cb.en.u4aie20051@cb.students.amrita.edu::ee5bea0b-729c-4a21-af86-5bd20a459c03" providerId="AD" clId="Web-{FB6C94C1-7276-F1F7-9C69-2926815F5038}" dt="2021-08-18T17:39:04.517" v="353" actId="1076"/>
          <ac:spMkLst>
            <pc:docMk/>
            <pc:sldMk cId="0" sldId="270"/>
            <ac:spMk id="520" creationId="{00000000-0000-0000-0000-000000000000}"/>
          </ac:spMkLst>
        </pc:spChg>
        <pc:spChg chg="mod">
          <ac:chgData name="PRAGADISHWARAN K - [CB.EN.U4AIE20051]" userId="S::cb.en.u4aie20051@cb.students.amrita.edu::ee5bea0b-729c-4a21-af86-5bd20a459c03" providerId="AD" clId="Web-{FB6C94C1-7276-F1F7-9C69-2926815F5038}" dt="2021-08-18T17:11:35.083" v="267" actId="20577"/>
          <ac:spMkLst>
            <pc:docMk/>
            <pc:sldMk cId="0" sldId="270"/>
            <ac:spMk id="521" creationId="{00000000-0000-0000-0000-000000000000}"/>
          </ac:spMkLst>
        </pc:spChg>
        <pc:spChg chg="mod">
          <ac:chgData name="PRAGADISHWARAN K - [CB.EN.U4AIE20051]" userId="S::cb.en.u4aie20051@cb.students.amrita.edu::ee5bea0b-729c-4a21-af86-5bd20a459c03" providerId="AD" clId="Web-{FB6C94C1-7276-F1F7-9C69-2926815F5038}" dt="2021-08-18T17:13:17.412" v="294" actId="1076"/>
          <ac:spMkLst>
            <pc:docMk/>
            <pc:sldMk cId="0" sldId="270"/>
            <ac:spMk id="522" creationId="{00000000-0000-0000-0000-000000000000}"/>
          </ac:spMkLst>
        </pc:spChg>
        <pc:spChg chg="mod">
          <ac:chgData name="PRAGADISHWARAN K - [CB.EN.U4AIE20051]" userId="S::cb.en.u4aie20051@cb.students.amrita.edu::ee5bea0b-729c-4a21-af86-5bd20a459c03" providerId="AD" clId="Web-{FB6C94C1-7276-F1F7-9C69-2926815F5038}" dt="2021-08-18T17:11:59.615" v="284" actId="20577"/>
          <ac:spMkLst>
            <pc:docMk/>
            <pc:sldMk cId="0" sldId="270"/>
            <ac:spMk id="523" creationId="{00000000-0000-0000-0000-000000000000}"/>
          </ac:spMkLst>
        </pc:spChg>
        <pc:spChg chg="mod">
          <ac:chgData name="PRAGADISHWARAN K - [CB.EN.U4AIE20051]" userId="S::cb.en.u4aie20051@cb.students.amrita.edu::ee5bea0b-729c-4a21-af86-5bd20a459c03" providerId="AD" clId="Web-{FB6C94C1-7276-F1F7-9C69-2926815F5038}" dt="2021-08-18T17:14:53.928" v="311" actId="1076"/>
          <ac:spMkLst>
            <pc:docMk/>
            <pc:sldMk cId="0" sldId="270"/>
            <ac:spMk id="524" creationId="{00000000-0000-0000-0000-000000000000}"/>
          </ac:spMkLst>
        </pc:spChg>
      </pc:sldChg>
      <pc:sldChg chg="new del">
        <pc:chgData name="PRAGADISHWARAN K - [CB.EN.U4AIE20051]" userId="S::cb.en.u4aie20051@cb.students.amrita.edu::ee5bea0b-729c-4a21-af86-5bd20a459c03" providerId="AD" clId="Web-{FB6C94C1-7276-F1F7-9C69-2926815F5038}" dt="2021-08-18T15:38:07.709" v="18"/>
        <pc:sldMkLst>
          <pc:docMk/>
          <pc:sldMk cId="1888537607" sldId="309"/>
        </pc:sldMkLst>
      </pc:sldChg>
      <pc:sldChg chg="addSp delSp modSp new add del">
        <pc:chgData name="PRAGADISHWARAN K - [CB.EN.U4AIE20051]" userId="S::cb.en.u4aie20051@cb.students.amrita.edu::ee5bea0b-729c-4a21-af86-5bd20a459c03" providerId="AD" clId="Web-{FB6C94C1-7276-F1F7-9C69-2926815F5038}" dt="2021-08-18T15:53:22.770" v="155"/>
        <pc:sldMkLst>
          <pc:docMk/>
          <pc:sldMk cId="2409669985" sldId="309"/>
        </pc:sldMkLst>
        <pc:spChg chg="add del mod">
          <ac:chgData name="PRAGADISHWARAN K - [CB.EN.U4AIE20051]" userId="S::cb.en.u4aie20051@cb.students.amrita.edu::ee5bea0b-729c-4a21-af86-5bd20a459c03" providerId="AD" clId="Web-{FB6C94C1-7276-F1F7-9C69-2926815F5038}" dt="2021-08-18T15:41:23.988" v="52" actId="20577"/>
          <ac:spMkLst>
            <pc:docMk/>
            <pc:sldMk cId="2409669985" sldId="309"/>
            <ac:spMk id="2" creationId="{3ED35BA7-B212-4C06-A909-CA841BEB6A22}"/>
          </ac:spMkLst>
        </pc:spChg>
        <pc:spChg chg="del">
          <ac:chgData name="PRAGADISHWARAN K - [CB.EN.U4AIE20051]" userId="S::cb.en.u4aie20051@cb.students.amrita.edu::ee5bea0b-729c-4a21-af86-5bd20a459c03" providerId="AD" clId="Web-{FB6C94C1-7276-F1F7-9C69-2926815F5038}" dt="2021-08-18T15:39:03.416" v="26"/>
          <ac:spMkLst>
            <pc:docMk/>
            <pc:sldMk cId="2409669985" sldId="309"/>
            <ac:spMk id="3" creationId="{F28278C3-CA78-40A3-9B04-DDDCD90AA87D}"/>
          </ac:spMkLst>
        </pc:spChg>
        <pc:spChg chg="add del mod">
          <ac:chgData name="PRAGADISHWARAN K - [CB.EN.U4AIE20051]" userId="S::cb.en.u4aie20051@cb.students.amrita.edu::ee5bea0b-729c-4a21-af86-5bd20a459c03" providerId="AD" clId="Web-{FB6C94C1-7276-F1F7-9C69-2926815F5038}" dt="2021-08-18T15:41:19.050" v="50"/>
          <ac:spMkLst>
            <pc:docMk/>
            <pc:sldMk cId="2409669985" sldId="309"/>
            <ac:spMk id="5" creationId="{827E3848-2747-41BA-BABC-D0A8978AFB09}"/>
          </ac:spMkLst>
        </pc:spChg>
      </pc:sldChg>
      <pc:sldChg chg="new del">
        <pc:chgData name="PRAGADISHWARAN K - [CB.EN.U4AIE20051]" userId="S::cb.en.u4aie20051@cb.students.amrita.edu::ee5bea0b-729c-4a21-af86-5bd20a459c03" providerId="AD" clId="Web-{FB6C94C1-7276-F1F7-9C69-2926815F5038}" dt="2021-08-18T15:38:09.944" v="20"/>
        <pc:sldMkLst>
          <pc:docMk/>
          <pc:sldMk cId="3991401361" sldId="309"/>
        </pc:sldMkLst>
      </pc:sldChg>
      <pc:sldChg chg="new del">
        <pc:chgData name="PRAGADISHWARAN K - [CB.EN.U4AIE20051]" userId="S::cb.en.u4aie20051@cb.students.amrita.edu::ee5bea0b-729c-4a21-af86-5bd20a459c03" providerId="AD" clId="Web-{FB6C94C1-7276-F1F7-9C69-2926815F5038}" dt="2021-08-18T15:41:46.255" v="54"/>
        <pc:sldMkLst>
          <pc:docMk/>
          <pc:sldMk cId="2031077460" sldId="310"/>
        </pc:sldMkLst>
      </pc:sldChg>
      <pc:sldChg chg="modSp new del">
        <pc:chgData name="PRAGADISHWARAN K - [CB.EN.U4AIE20051]" userId="S::cb.en.u4aie20051@cb.students.amrita.edu::ee5bea0b-729c-4a21-af86-5bd20a459c03" providerId="AD" clId="Web-{FB6C94C1-7276-F1F7-9C69-2926815F5038}" dt="2021-08-18T15:50:06.163" v="152"/>
        <pc:sldMkLst>
          <pc:docMk/>
          <pc:sldMk cId="2208029033" sldId="310"/>
        </pc:sldMkLst>
        <pc:spChg chg="mod">
          <ac:chgData name="PRAGADISHWARAN K - [CB.EN.U4AIE20051]" userId="S::cb.en.u4aie20051@cb.students.amrita.edu::ee5bea0b-729c-4a21-af86-5bd20a459c03" providerId="AD" clId="Web-{FB6C94C1-7276-F1F7-9C69-2926815F5038}" dt="2021-08-18T15:44:28.953" v="70" actId="20577"/>
          <ac:spMkLst>
            <pc:docMk/>
            <pc:sldMk cId="2208029033" sldId="310"/>
            <ac:spMk id="3" creationId="{A96995F5-5BC3-462B-A0C9-82C146A99FA2}"/>
          </ac:spMkLst>
        </pc:spChg>
        <pc:spChg chg="mod">
          <ac:chgData name="PRAGADISHWARAN K - [CB.EN.U4AIE20051]" userId="S::cb.en.u4aie20051@cb.students.amrita.edu::ee5bea0b-729c-4a21-af86-5bd20a459c03" providerId="AD" clId="Web-{FB6C94C1-7276-F1F7-9C69-2926815F5038}" dt="2021-08-18T15:43:32.075" v="64" actId="20577"/>
          <ac:spMkLst>
            <pc:docMk/>
            <pc:sldMk cId="2208029033" sldId="310"/>
            <ac:spMk id="4" creationId="{1D77232E-C0C9-4742-8383-59B2036021E8}"/>
          </ac:spMkLst>
        </pc:spChg>
        <pc:spChg chg="mod">
          <ac:chgData name="PRAGADISHWARAN K - [CB.EN.U4AIE20051]" userId="S::cb.en.u4aie20051@cb.students.amrita.edu::ee5bea0b-729c-4a21-af86-5bd20a459c03" providerId="AD" clId="Web-{FB6C94C1-7276-F1F7-9C69-2926815F5038}" dt="2021-08-18T15:43:42.528" v="66" actId="20577"/>
          <ac:spMkLst>
            <pc:docMk/>
            <pc:sldMk cId="2208029033" sldId="310"/>
            <ac:spMk id="6" creationId="{5AD917A8-1878-42B8-A6C9-0ED10ABB58D7}"/>
          </ac:spMkLst>
        </pc:spChg>
        <pc:spChg chg="mod">
          <ac:chgData name="PRAGADISHWARAN K - [CB.EN.U4AIE20051]" userId="S::cb.en.u4aie20051@cb.students.amrita.edu::ee5bea0b-729c-4a21-af86-5bd20a459c03" providerId="AD" clId="Web-{FB6C94C1-7276-F1F7-9C69-2926815F5038}" dt="2021-08-18T15:44:39.220" v="71" actId="20577"/>
          <ac:spMkLst>
            <pc:docMk/>
            <pc:sldMk cId="2208029033" sldId="310"/>
            <ac:spMk id="7" creationId="{85D0BD54-F98C-49ED-8D1B-937D5D7C19E5}"/>
          </ac:spMkLst>
        </pc:spChg>
      </pc:sldChg>
      <pc:sldChg chg="modSp new del ord">
        <pc:chgData name="PRAGADISHWARAN K - [CB.EN.U4AIE20051]" userId="S::cb.en.u4aie20051@cb.students.amrita.edu::ee5bea0b-729c-4a21-af86-5bd20a459c03" providerId="AD" clId="Web-{FB6C94C1-7276-F1F7-9C69-2926815F5038}" dt="2021-08-18T15:43:02.729" v="60"/>
        <pc:sldMkLst>
          <pc:docMk/>
          <pc:sldMk cId="3901711821" sldId="310"/>
        </pc:sldMkLst>
        <pc:spChg chg="mod">
          <ac:chgData name="PRAGADISHWARAN K - [CB.EN.U4AIE20051]" userId="S::cb.en.u4aie20051@cb.students.amrita.edu::ee5bea0b-729c-4a21-af86-5bd20a459c03" providerId="AD" clId="Web-{FB6C94C1-7276-F1F7-9C69-2926815F5038}" dt="2021-08-18T15:42:36.008" v="58" actId="20577"/>
          <ac:spMkLst>
            <pc:docMk/>
            <pc:sldMk cId="3901711821" sldId="310"/>
            <ac:spMk id="4" creationId="{0BF1EE28-9E58-4E3B-A7F2-867AF1492DD8}"/>
          </ac:spMkLst>
        </pc:spChg>
      </pc:sldChg>
      <pc:sldChg chg="addSp delSp modSp new del ord">
        <pc:chgData name="PRAGADISHWARAN K - [CB.EN.U4AIE20051]" userId="S::cb.en.u4aie20051@cb.students.amrita.edu::ee5bea0b-729c-4a21-af86-5bd20a459c03" providerId="AD" clId="Web-{FB6C94C1-7276-F1F7-9C69-2926815F5038}" dt="2021-08-18T15:50:01.476" v="151"/>
        <pc:sldMkLst>
          <pc:docMk/>
          <pc:sldMk cId="2040672500" sldId="311"/>
        </pc:sldMkLst>
        <pc:spChg chg="mod">
          <ac:chgData name="PRAGADISHWARAN K - [CB.EN.U4AIE20051]" userId="S::cb.en.u4aie20051@cb.students.amrita.edu::ee5bea0b-729c-4a21-af86-5bd20a459c03" providerId="AD" clId="Web-{FB6C94C1-7276-F1F7-9C69-2926815F5038}" dt="2021-08-18T15:45:24.191" v="80" actId="20577"/>
          <ac:spMkLst>
            <pc:docMk/>
            <pc:sldMk cId="2040672500" sldId="311"/>
            <ac:spMk id="2" creationId="{46610B4A-4075-4620-AE66-EAD58F6A1995}"/>
          </ac:spMkLst>
        </pc:spChg>
        <pc:spChg chg="del">
          <ac:chgData name="PRAGADISHWARAN K - [CB.EN.U4AIE20051]" userId="S::cb.en.u4aie20051@cb.students.amrita.edu::ee5bea0b-729c-4a21-af86-5bd20a459c03" providerId="AD" clId="Web-{FB6C94C1-7276-F1F7-9C69-2926815F5038}" dt="2021-08-18T15:45:26.192" v="81"/>
          <ac:spMkLst>
            <pc:docMk/>
            <pc:sldMk cId="2040672500" sldId="311"/>
            <ac:spMk id="3" creationId="{5972C9A1-43DD-4CB7-A1BF-9C02E160EDD6}"/>
          </ac:spMkLst>
        </pc:spChg>
        <pc:spChg chg="add mod">
          <ac:chgData name="PRAGADISHWARAN K - [CB.EN.U4AIE20051]" userId="S::cb.en.u4aie20051@cb.students.amrita.edu::ee5bea0b-729c-4a21-af86-5bd20a459c03" providerId="AD" clId="Web-{FB6C94C1-7276-F1F7-9C69-2926815F5038}" dt="2021-08-18T15:45:39.130" v="84" actId="14100"/>
          <ac:spMkLst>
            <pc:docMk/>
            <pc:sldMk cId="2040672500" sldId="311"/>
            <ac:spMk id="4" creationId="{C4A3643A-E942-40BA-8DBE-DE7F555228B3}"/>
          </ac:spMkLst>
        </pc:spChg>
        <pc:spChg chg="add mod">
          <ac:chgData name="PRAGADISHWARAN K - [CB.EN.U4AIE20051]" userId="S::cb.en.u4aie20051@cb.students.amrita.edu::ee5bea0b-729c-4a21-af86-5bd20a459c03" providerId="AD" clId="Web-{FB6C94C1-7276-F1F7-9C69-2926815F5038}" dt="2021-08-18T15:46:28.711" v="99" actId="1076"/>
          <ac:spMkLst>
            <pc:docMk/>
            <pc:sldMk cId="2040672500" sldId="311"/>
            <ac:spMk id="5" creationId="{A690A410-53B3-4954-8F36-E9B5DD88BD59}"/>
          </ac:spMkLst>
        </pc:spChg>
      </pc:sldChg>
      <pc:sldChg chg="new del">
        <pc:chgData name="PRAGADISHWARAN K - [CB.EN.U4AIE20051]" userId="S::cb.en.u4aie20051@cb.students.amrita.edu::ee5bea0b-729c-4a21-af86-5bd20a459c03" providerId="AD" clId="Web-{FB6C94C1-7276-F1F7-9C69-2926815F5038}" dt="2021-08-18T15:46:59.151" v="102"/>
        <pc:sldMkLst>
          <pc:docMk/>
          <pc:sldMk cId="2818980267" sldId="312"/>
        </pc:sldMkLst>
      </pc:sldChg>
      <pc:sldChg chg="delSp modSp new del">
        <pc:chgData name="PRAGADISHWARAN K - [CB.EN.U4AIE20051]" userId="S::cb.en.u4aie20051@cb.students.amrita.edu::ee5bea0b-729c-4a21-af86-5bd20a459c03" providerId="AD" clId="Web-{FB6C94C1-7276-F1F7-9C69-2926815F5038}" dt="2021-08-18T17:15:18.710" v="315"/>
        <pc:sldMkLst>
          <pc:docMk/>
          <pc:sldMk cId="3529744434" sldId="313"/>
        </pc:sldMkLst>
        <pc:spChg chg="mod">
          <ac:chgData name="PRAGADISHWARAN K - [CB.EN.U4AIE20051]" userId="S::cb.en.u4aie20051@cb.students.amrita.edu::ee5bea0b-729c-4a21-af86-5bd20a459c03" providerId="AD" clId="Web-{FB6C94C1-7276-F1F7-9C69-2926815F5038}" dt="2021-08-18T15:53:38.631" v="156" actId="20577"/>
          <ac:spMkLst>
            <pc:docMk/>
            <pc:sldMk cId="3529744434" sldId="313"/>
            <ac:spMk id="2" creationId="{E306CB12-E88E-45CF-BCC8-21B1FF2E03E7}"/>
          </ac:spMkLst>
        </pc:spChg>
        <pc:spChg chg="del">
          <ac:chgData name="PRAGADISHWARAN K - [CB.EN.U4AIE20051]" userId="S::cb.en.u4aie20051@cb.students.amrita.edu::ee5bea0b-729c-4a21-af86-5bd20a459c03" providerId="AD" clId="Web-{FB6C94C1-7276-F1F7-9C69-2926815F5038}" dt="2021-08-18T15:47:19.340" v="107"/>
          <ac:spMkLst>
            <pc:docMk/>
            <pc:sldMk cId="3529744434" sldId="313"/>
            <ac:spMk id="3" creationId="{EF349D78-72B3-469C-B67F-3F6E1AFB1590}"/>
          </ac:spMkLst>
        </pc:spChg>
        <pc:spChg chg="mod">
          <ac:chgData name="PRAGADISHWARAN K - [CB.EN.U4AIE20051]" userId="S::cb.en.u4aie20051@cb.students.amrita.edu::ee5bea0b-729c-4a21-af86-5bd20a459c03" providerId="AD" clId="Web-{FB6C94C1-7276-F1F7-9C69-2926815F5038}" dt="2021-08-18T16:01:24.208" v="195" actId="20577"/>
          <ac:spMkLst>
            <pc:docMk/>
            <pc:sldMk cId="3529744434" sldId="313"/>
            <ac:spMk id="4" creationId="{4AE4B013-50B8-4A0D-828A-037ACB94E5E0}"/>
          </ac:spMkLst>
        </pc:spChg>
      </pc:sldChg>
      <pc:sldChg chg="modSp new del">
        <pc:chgData name="PRAGADISHWARAN K - [CB.EN.U4AIE20051]" userId="S::cb.en.u4aie20051@cb.students.amrita.edu::ee5bea0b-729c-4a21-af86-5bd20a459c03" providerId="AD" clId="Web-{FB6C94C1-7276-F1F7-9C69-2926815F5038}" dt="2021-08-18T16:01:08.270" v="193"/>
        <pc:sldMkLst>
          <pc:docMk/>
          <pc:sldMk cId="2753220200" sldId="314"/>
        </pc:sldMkLst>
        <pc:spChg chg="mod">
          <ac:chgData name="PRAGADISHWARAN K - [CB.EN.U4AIE20051]" userId="S::cb.en.u4aie20051@cb.students.amrita.edu::ee5bea0b-729c-4a21-af86-5bd20a459c03" providerId="AD" clId="Web-{FB6C94C1-7276-F1F7-9C69-2926815F5038}" dt="2021-08-18T15:59:55.390" v="174" actId="20577"/>
          <ac:spMkLst>
            <pc:docMk/>
            <pc:sldMk cId="2753220200" sldId="314"/>
            <ac:spMk id="3" creationId="{B5FC1C74-978A-4EE3-BE6D-6C4D0B42227E}"/>
          </ac:spMkLst>
        </pc:spChg>
      </pc:sldChg>
      <pc:sldChg chg="addSp modSp new">
        <pc:chgData name="PRAGADISHWARAN K - [CB.EN.U4AIE20051]" userId="S::cb.en.u4aie20051@cb.students.amrita.edu::ee5bea0b-729c-4a21-af86-5bd20a459c03" providerId="AD" clId="Web-{FB6C94C1-7276-F1F7-9C69-2926815F5038}" dt="2021-08-18T16:18:06.181" v="213" actId="1076"/>
        <pc:sldMkLst>
          <pc:docMk/>
          <pc:sldMk cId="2947116294" sldId="315"/>
        </pc:sldMkLst>
        <pc:spChg chg="mod">
          <ac:chgData name="PRAGADISHWARAN K - [CB.EN.U4AIE20051]" userId="S::cb.en.u4aie20051@cb.students.amrita.edu::ee5bea0b-729c-4a21-af86-5bd20a459c03" providerId="AD" clId="Web-{FB6C94C1-7276-F1F7-9C69-2926815F5038}" dt="2021-08-18T16:05:24.631" v="212" actId="20577"/>
          <ac:spMkLst>
            <pc:docMk/>
            <pc:sldMk cId="2947116294" sldId="315"/>
            <ac:spMk id="2" creationId="{7A6E68DA-4E92-479D-8C4C-61F0F8365AEA}"/>
          </ac:spMkLst>
        </pc:spChg>
        <pc:spChg chg="add mod">
          <ac:chgData name="PRAGADISHWARAN K - [CB.EN.U4AIE20051]" userId="S::cb.en.u4aie20051@cb.students.amrita.edu::ee5bea0b-729c-4a21-af86-5bd20a459c03" providerId="AD" clId="Web-{FB6C94C1-7276-F1F7-9C69-2926815F5038}" dt="2021-08-18T16:18:06.181" v="213" actId="1076"/>
          <ac:spMkLst>
            <pc:docMk/>
            <pc:sldMk cId="2947116294" sldId="315"/>
            <ac:spMk id="3" creationId="{B6145376-EC80-4A9F-8686-A4F6D586D109}"/>
          </ac:spMkLst>
        </pc:spChg>
        <pc:picChg chg="add mod">
          <ac:chgData name="PRAGADISHWARAN K - [CB.EN.U4AIE20051]" userId="S::cb.en.u4aie20051@cb.students.amrita.edu::ee5bea0b-729c-4a21-af86-5bd20a459c03" providerId="AD" clId="Web-{FB6C94C1-7276-F1F7-9C69-2926815F5038}" dt="2021-08-18T16:00:53.253" v="186"/>
          <ac:picMkLst>
            <pc:docMk/>
            <pc:sldMk cId="2947116294" sldId="315"/>
            <ac:picMk id="4" creationId="{6A3A9F8F-755D-4712-9FAB-5A73646DD8D0}"/>
          </ac:picMkLst>
        </pc:picChg>
      </pc:sldChg>
      <pc:sldChg chg="addSp delSp modSp new">
        <pc:chgData name="PRAGADISHWARAN K - [CB.EN.U4AIE20051]" userId="S::cb.en.u4aie20051@cb.students.amrita.edu::ee5bea0b-729c-4a21-af86-5bd20a459c03" providerId="AD" clId="Web-{FB6C94C1-7276-F1F7-9C69-2926815F5038}" dt="2021-08-18T16:33:09.460" v="218" actId="1076"/>
        <pc:sldMkLst>
          <pc:docMk/>
          <pc:sldMk cId="756784814" sldId="316"/>
        </pc:sldMkLst>
        <pc:spChg chg="del">
          <ac:chgData name="PRAGADISHWARAN K - [CB.EN.U4AIE20051]" userId="S::cb.en.u4aie20051@cb.students.amrita.edu::ee5bea0b-729c-4a21-af86-5bd20a459c03" providerId="AD" clId="Web-{FB6C94C1-7276-F1F7-9C69-2926815F5038}" dt="2021-08-18T16:32:58.335" v="216"/>
          <ac:spMkLst>
            <pc:docMk/>
            <pc:sldMk cId="756784814" sldId="316"/>
            <ac:spMk id="2" creationId="{3F66EE1D-E125-402D-917D-F0B29320D63B}"/>
          </ac:spMkLst>
        </pc:spChg>
        <pc:picChg chg="add mod">
          <ac:chgData name="PRAGADISHWARAN K - [CB.EN.U4AIE20051]" userId="S::cb.en.u4aie20051@cb.students.amrita.edu::ee5bea0b-729c-4a21-af86-5bd20a459c03" providerId="AD" clId="Web-{FB6C94C1-7276-F1F7-9C69-2926815F5038}" dt="2021-08-18T16:33:09.460" v="218" actId="1076"/>
          <ac:picMkLst>
            <pc:docMk/>
            <pc:sldMk cId="756784814" sldId="316"/>
            <ac:picMk id="3" creationId="{51D2713D-EB9E-45ED-84F1-7A73B6D20FF4}"/>
          </ac:picMkLst>
        </pc:picChg>
      </pc:sldChg>
    </pc:docChg>
  </pc:docChgLst>
  <pc:docChgLst>
    <pc:chgData name="PRAGADISHWARAN K - [CB.EN.U4AIE20051]" userId="S::cb.en.u4aie20051@cb.students.amrita.edu::ee5bea0b-729c-4a21-af86-5bd20a459c03" providerId="AD" clId="Web-{E2FBAAA4-8961-2F54-EBD2-656EF33A1854}"/>
    <pc:docChg chg="modSld sldOrd">
      <pc:chgData name="PRAGADISHWARAN K - [CB.EN.U4AIE20051]" userId="S::cb.en.u4aie20051@cb.students.amrita.edu::ee5bea0b-729c-4a21-af86-5bd20a459c03" providerId="AD" clId="Web-{E2FBAAA4-8961-2F54-EBD2-656EF33A1854}" dt="2021-08-19T17:37:04.268" v="97" actId="20577"/>
      <pc:docMkLst>
        <pc:docMk/>
      </pc:docMkLst>
      <pc:sldChg chg="modSp">
        <pc:chgData name="PRAGADISHWARAN K - [CB.EN.U4AIE20051]" userId="S::cb.en.u4aie20051@cb.students.amrita.edu::ee5bea0b-729c-4a21-af86-5bd20a459c03" providerId="AD" clId="Web-{E2FBAAA4-8961-2F54-EBD2-656EF33A1854}" dt="2021-08-19T17:17:09.982" v="8" actId="1076"/>
        <pc:sldMkLst>
          <pc:docMk/>
          <pc:sldMk cId="0" sldId="277"/>
        </pc:sldMkLst>
        <pc:spChg chg="mod">
          <ac:chgData name="PRAGADISHWARAN K - [CB.EN.U4AIE20051]" userId="S::cb.en.u4aie20051@cb.students.amrita.edu::ee5bea0b-729c-4a21-af86-5bd20a459c03" providerId="AD" clId="Web-{E2FBAAA4-8961-2F54-EBD2-656EF33A1854}" dt="2021-08-19T17:17:09.982" v="8" actId="1076"/>
          <ac:spMkLst>
            <pc:docMk/>
            <pc:sldMk cId="0" sldId="277"/>
            <ac:spMk id="4" creationId="{3179C9D7-B83A-47A9-8F78-5916AB72C270}"/>
          </ac:spMkLst>
        </pc:spChg>
      </pc:sldChg>
      <pc:sldChg chg="modSp">
        <pc:chgData name="PRAGADISHWARAN K - [CB.EN.U4AIE20051]" userId="S::cb.en.u4aie20051@cb.students.amrita.edu::ee5bea0b-729c-4a21-af86-5bd20a459c03" providerId="AD" clId="Web-{E2FBAAA4-8961-2F54-EBD2-656EF33A1854}" dt="2021-08-19T17:14:30.773" v="0" actId="1076"/>
        <pc:sldMkLst>
          <pc:docMk/>
          <pc:sldMk cId="0" sldId="289"/>
        </pc:sldMkLst>
        <pc:spChg chg="mod">
          <ac:chgData name="PRAGADISHWARAN K - [CB.EN.U4AIE20051]" userId="S::cb.en.u4aie20051@cb.students.amrita.edu::ee5bea0b-729c-4a21-af86-5bd20a459c03" providerId="AD" clId="Web-{E2FBAAA4-8961-2F54-EBD2-656EF33A1854}" dt="2021-08-19T17:14:30.773" v="0" actId="1076"/>
          <ac:spMkLst>
            <pc:docMk/>
            <pc:sldMk cId="0" sldId="289"/>
            <ac:spMk id="858" creationId="{00000000-0000-0000-0000-000000000000}"/>
          </ac:spMkLst>
        </pc:spChg>
      </pc:sldChg>
      <pc:sldChg chg="addSp modSp">
        <pc:chgData name="PRAGADISHWARAN K - [CB.EN.U4AIE20051]" userId="S::cb.en.u4aie20051@cb.students.amrita.edu::ee5bea0b-729c-4a21-af86-5bd20a459c03" providerId="AD" clId="Web-{E2FBAAA4-8961-2F54-EBD2-656EF33A1854}" dt="2021-08-19T17:32:20.015" v="18" actId="1076"/>
        <pc:sldMkLst>
          <pc:docMk/>
          <pc:sldMk cId="0" sldId="290"/>
        </pc:sldMkLst>
        <pc:spChg chg="mod">
          <ac:chgData name="PRAGADISHWARAN K - [CB.EN.U4AIE20051]" userId="S::cb.en.u4aie20051@cb.students.amrita.edu::ee5bea0b-729c-4a21-af86-5bd20a459c03" providerId="AD" clId="Web-{E2FBAAA4-8961-2F54-EBD2-656EF33A1854}" dt="2021-08-19T17:31:39.232" v="10" actId="20577"/>
          <ac:spMkLst>
            <pc:docMk/>
            <pc:sldMk cId="0" sldId="290"/>
            <ac:spMk id="864" creationId="{00000000-0000-0000-0000-000000000000}"/>
          </ac:spMkLst>
        </pc:spChg>
        <pc:picChg chg="add mod">
          <ac:chgData name="PRAGADISHWARAN K - [CB.EN.U4AIE20051]" userId="S::cb.en.u4aie20051@cb.students.amrita.edu::ee5bea0b-729c-4a21-af86-5bd20a459c03" providerId="AD" clId="Web-{E2FBAAA4-8961-2F54-EBD2-656EF33A1854}" dt="2021-08-19T17:32:15.718" v="17" actId="1076"/>
          <ac:picMkLst>
            <pc:docMk/>
            <pc:sldMk cId="0" sldId="290"/>
            <ac:picMk id="2" creationId="{395CD023-15EC-4DC9-8DE3-05930DE1F010}"/>
          </ac:picMkLst>
        </pc:picChg>
        <pc:picChg chg="add mod">
          <ac:chgData name="PRAGADISHWARAN K - [CB.EN.U4AIE20051]" userId="S::cb.en.u4aie20051@cb.students.amrita.edu::ee5bea0b-729c-4a21-af86-5bd20a459c03" providerId="AD" clId="Web-{E2FBAAA4-8961-2F54-EBD2-656EF33A1854}" dt="2021-08-19T17:32:20.015" v="18" actId="1076"/>
          <ac:picMkLst>
            <pc:docMk/>
            <pc:sldMk cId="0" sldId="290"/>
            <ac:picMk id="3" creationId="{EDEFD9FF-3C67-4371-81FB-5DA86E349805}"/>
          </ac:picMkLst>
        </pc:picChg>
      </pc:sldChg>
      <pc:sldChg chg="modSp">
        <pc:chgData name="PRAGADISHWARAN K - [CB.EN.U4AIE20051]" userId="S::cb.en.u4aie20051@cb.students.amrita.edu::ee5bea0b-729c-4a21-af86-5bd20a459c03" providerId="AD" clId="Web-{E2FBAAA4-8961-2F54-EBD2-656EF33A1854}" dt="2021-08-19T17:16:31.074" v="1" actId="1076"/>
        <pc:sldMkLst>
          <pc:docMk/>
          <pc:sldMk cId="900772708" sldId="318"/>
        </pc:sldMkLst>
        <pc:spChg chg="mod">
          <ac:chgData name="PRAGADISHWARAN K - [CB.EN.U4AIE20051]" userId="S::cb.en.u4aie20051@cb.students.amrita.edu::ee5bea0b-729c-4a21-af86-5bd20a459c03" providerId="AD" clId="Web-{E2FBAAA4-8961-2F54-EBD2-656EF33A1854}" dt="2021-08-19T17:16:31.074" v="1" actId="1076"/>
          <ac:spMkLst>
            <pc:docMk/>
            <pc:sldMk cId="900772708" sldId="318"/>
            <ac:spMk id="8" creationId="{832E7DEE-D0C2-45FD-9425-028E38A4342B}"/>
          </ac:spMkLst>
        </pc:spChg>
      </pc:sldChg>
      <pc:sldChg chg="addSp modSp">
        <pc:chgData name="PRAGADISHWARAN K - [CB.EN.U4AIE20051]" userId="S::cb.en.u4aie20051@cb.students.amrita.edu::ee5bea0b-729c-4a21-af86-5bd20a459c03" providerId="AD" clId="Web-{E2FBAAA4-8961-2F54-EBD2-656EF33A1854}" dt="2021-08-19T17:35:40.812" v="69" actId="1076"/>
        <pc:sldMkLst>
          <pc:docMk/>
          <pc:sldMk cId="328904924" sldId="320"/>
        </pc:sldMkLst>
        <pc:spChg chg="mod">
          <ac:chgData name="PRAGADISHWARAN K - [CB.EN.U4AIE20051]" userId="S::cb.en.u4aie20051@cb.students.amrita.edu::ee5bea0b-729c-4a21-af86-5bd20a459c03" providerId="AD" clId="Web-{E2FBAAA4-8961-2F54-EBD2-656EF33A1854}" dt="2021-08-19T17:35:28.765" v="63" actId="1076"/>
          <ac:spMkLst>
            <pc:docMk/>
            <pc:sldMk cId="328904924" sldId="320"/>
            <ac:spMk id="864" creationId="{00000000-0000-0000-0000-000000000000}"/>
          </ac:spMkLst>
        </pc:spChg>
        <pc:spChg chg="mod">
          <ac:chgData name="PRAGADISHWARAN K - [CB.EN.U4AIE20051]" userId="S::cb.en.u4aie20051@cb.students.amrita.edu::ee5bea0b-729c-4a21-af86-5bd20a459c03" providerId="AD" clId="Web-{E2FBAAA4-8961-2F54-EBD2-656EF33A1854}" dt="2021-08-19T17:35:30.828" v="64" actId="1076"/>
          <ac:spMkLst>
            <pc:docMk/>
            <pc:sldMk cId="328904924" sldId="320"/>
            <ac:spMk id="865" creationId="{00000000-0000-0000-0000-000000000000}"/>
          </ac:spMkLst>
        </pc:spChg>
        <pc:picChg chg="add mod">
          <ac:chgData name="PRAGADISHWARAN K - [CB.EN.U4AIE20051]" userId="S::cb.en.u4aie20051@cb.students.amrita.edu::ee5bea0b-729c-4a21-af86-5bd20a459c03" providerId="AD" clId="Web-{E2FBAAA4-8961-2F54-EBD2-656EF33A1854}" dt="2021-08-19T17:35:32.640" v="65" actId="1076"/>
          <ac:picMkLst>
            <pc:docMk/>
            <pc:sldMk cId="328904924" sldId="320"/>
            <ac:picMk id="2" creationId="{55F4DB15-8614-4FD9-9D51-61A633173832}"/>
          </ac:picMkLst>
        </pc:picChg>
        <pc:picChg chg="add mod">
          <ac:chgData name="PRAGADISHWARAN K - [CB.EN.U4AIE20051]" userId="S::cb.en.u4aie20051@cb.students.amrita.edu::ee5bea0b-729c-4a21-af86-5bd20a459c03" providerId="AD" clId="Web-{E2FBAAA4-8961-2F54-EBD2-656EF33A1854}" dt="2021-08-19T17:35:40.812" v="69" actId="1076"/>
          <ac:picMkLst>
            <pc:docMk/>
            <pc:sldMk cId="328904924" sldId="320"/>
            <ac:picMk id="3" creationId="{6DF94B5B-2A33-418A-8E38-19A27B7CFC78}"/>
          </ac:picMkLst>
        </pc:picChg>
      </pc:sldChg>
      <pc:sldChg chg="delSp modSp">
        <pc:chgData name="PRAGADISHWARAN K - [CB.EN.U4AIE20051]" userId="S::cb.en.u4aie20051@cb.students.amrita.edu::ee5bea0b-729c-4a21-af86-5bd20a459c03" providerId="AD" clId="Web-{E2FBAAA4-8961-2F54-EBD2-656EF33A1854}" dt="2021-08-19T17:35:45.359" v="70" actId="20577"/>
        <pc:sldMkLst>
          <pc:docMk/>
          <pc:sldMk cId="4051215581" sldId="324"/>
        </pc:sldMkLst>
        <pc:spChg chg="del">
          <ac:chgData name="PRAGADISHWARAN K - [CB.EN.U4AIE20051]" userId="S::cb.en.u4aie20051@cb.students.amrita.edu::ee5bea0b-729c-4a21-af86-5bd20a459c03" providerId="AD" clId="Web-{E2FBAAA4-8961-2F54-EBD2-656EF33A1854}" dt="2021-08-19T17:33:30.144" v="33"/>
          <ac:spMkLst>
            <pc:docMk/>
            <pc:sldMk cId="4051215581" sldId="324"/>
            <ac:spMk id="864" creationId="{00000000-0000-0000-0000-000000000000}"/>
          </ac:spMkLst>
        </pc:spChg>
        <pc:spChg chg="mod">
          <ac:chgData name="PRAGADISHWARAN K - [CB.EN.U4AIE20051]" userId="S::cb.en.u4aie20051@cb.students.amrita.edu::ee5bea0b-729c-4a21-af86-5bd20a459c03" providerId="AD" clId="Web-{E2FBAAA4-8961-2F54-EBD2-656EF33A1854}" dt="2021-08-19T17:35:45.359" v="70" actId="20577"/>
          <ac:spMkLst>
            <pc:docMk/>
            <pc:sldMk cId="4051215581" sldId="324"/>
            <ac:spMk id="865" creationId="{00000000-0000-0000-0000-000000000000}"/>
          </ac:spMkLst>
        </pc:spChg>
      </pc:sldChg>
      <pc:sldChg chg="addSp modSp ord">
        <pc:chgData name="PRAGADISHWARAN K - [CB.EN.U4AIE20051]" userId="S::cb.en.u4aie20051@cb.students.amrita.edu::ee5bea0b-729c-4a21-af86-5bd20a459c03" providerId="AD" clId="Web-{E2FBAAA4-8961-2F54-EBD2-656EF33A1854}" dt="2021-08-19T17:37:04.268" v="97" actId="20577"/>
        <pc:sldMkLst>
          <pc:docMk/>
          <pc:sldMk cId="2192656622" sldId="325"/>
        </pc:sldMkLst>
        <pc:spChg chg="mod">
          <ac:chgData name="PRAGADISHWARAN K - [CB.EN.U4AIE20051]" userId="S::cb.en.u4aie20051@cb.students.amrita.edu::ee5bea0b-729c-4a21-af86-5bd20a459c03" providerId="AD" clId="Web-{E2FBAAA4-8961-2F54-EBD2-656EF33A1854}" dt="2021-08-19T17:36:05.579" v="73" actId="20577"/>
          <ac:spMkLst>
            <pc:docMk/>
            <pc:sldMk cId="2192656622" sldId="325"/>
            <ac:spMk id="864" creationId="{00000000-0000-0000-0000-000000000000}"/>
          </ac:spMkLst>
        </pc:spChg>
        <pc:spChg chg="mod">
          <ac:chgData name="PRAGADISHWARAN K - [CB.EN.U4AIE20051]" userId="S::cb.en.u4aie20051@cb.students.amrita.edu::ee5bea0b-729c-4a21-af86-5bd20a459c03" providerId="AD" clId="Web-{E2FBAAA4-8961-2F54-EBD2-656EF33A1854}" dt="2021-08-19T17:37:04.268" v="97" actId="20577"/>
          <ac:spMkLst>
            <pc:docMk/>
            <pc:sldMk cId="2192656622" sldId="325"/>
            <ac:spMk id="865" creationId="{00000000-0000-0000-0000-000000000000}"/>
          </ac:spMkLst>
        </pc:spChg>
        <pc:picChg chg="add mod">
          <ac:chgData name="PRAGADISHWARAN K - [CB.EN.U4AIE20051]" userId="S::cb.en.u4aie20051@cb.students.amrita.edu::ee5bea0b-729c-4a21-af86-5bd20a459c03" providerId="AD" clId="Web-{E2FBAAA4-8961-2F54-EBD2-656EF33A1854}" dt="2021-08-19T17:37:00.346" v="95" actId="1076"/>
          <ac:picMkLst>
            <pc:docMk/>
            <pc:sldMk cId="2192656622" sldId="325"/>
            <ac:picMk id="2" creationId="{4B007255-AFD2-4C40-A029-2D0CB4757164}"/>
          </ac:picMkLst>
        </pc:picChg>
      </pc:sldChg>
      <pc:sldChg chg="modSp">
        <pc:chgData name="PRAGADISHWARAN K - [CB.EN.U4AIE20051]" userId="S::cb.en.u4aie20051@cb.students.amrita.edu::ee5bea0b-729c-4a21-af86-5bd20a459c03" providerId="AD" clId="Web-{E2FBAAA4-8961-2F54-EBD2-656EF33A1854}" dt="2021-08-19T17:16:47.184" v="4" actId="20577"/>
        <pc:sldMkLst>
          <pc:docMk/>
          <pc:sldMk cId="3692977593" sldId="327"/>
        </pc:sldMkLst>
        <pc:spChg chg="mod">
          <ac:chgData name="PRAGADISHWARAN K - [CB.EN.U4AIE20051]" userId="S::cb.en.u4aie20051@cb.students.amrita.edu::ee5bea0b-729c-4a21-af86-5bd20a459c03" providerId="AD" clId="Web-{E2FBAAA4-8961-2F54-EBD2-656EF33A1854}" dt="2021-08-19T17:16:47.184" v="4" actId="20577"/>
          <ac:spMkLst>
            <pc:docMk/>
            <pc:sldMk cId="3692977593" sldId="327"/>
            <ac:spMk id="3" creationId="{360DCD4B-19E0-478F-BDE5-FC4FD6DED60D}"/>
          </ac:spMkLst>
        </pc:spChg>
      </pc:sldChg>
    </pc:docChg>
  </pc:docChgLst>
  <pc:docChgLst>
    <pc:chgData name="NALIN M R - [CB.EN.U4AIE20041]" userId="S::cb.en.u4aie20041@cb.students.amrita.edu::d57a4bb8-9595-40ee-ad8f-eaa9cbab0d3f" providerId="AD" clId="Web-{426B9229-92D6-1AE9-4A6D-841DC82A9451}"/>
    <pc:docChg chg="addSld modSld">
      <pc:chgData name="NALIN M R - [CB.EN.U4AIE20041]" userId="S::cb.en.u4aie20041@cb.students.amrita.edu::d57a4bb8-9595-40ee-ad8f-eaa9cbab0d3f" providerId="AD" clId="Web-{426B9229-92D6-1AE9-4A6D-841DC82A9451}" dt="2021-08-19T15:40:19.122" v="18" actId="14100"/>
      <pc:docMkLst>
        <pc:docMk/>
      </pc:docMkLst>
      <pc:sldChg chg="addSp delSp modSp">
        <pc:chgData name="NALIN M R - [CB.EN.U4AIE20041]" userId="S::cb.en.u4aie20041@cb.students.amrita.edu::d57a4bb8-9595-40ee-ad8f-eaa9cbab0d3f" providerId="AD" clId="Web-{426B9229-92D6-1AE9-4A6D-841DC82A9451}" dt="2021-08-19T15:40:12.200" v="15"/>
        <pc:sldMkLst>
          <pc:docMk/>
          <pc:sldMk cId="0" sldId="289"/>
        </pc:sldMkLst>
        <pc:picChg chg="add mod">
          <ac:chgData name="NALIN M R - [CB.EN.U4AIE20041]" userId="S::cb.en.u4aie20041@cb.students.amrita.edu::d57a4bb8-9595-40ee-ad8f-eaa9cbab0d3f" providerId="AD" clId="Web-{426B9229-92D6-1AE9-4A6D-841DC82A9451}" dt="2021-08-19T15:36:21.520" v="2" actId="14100"/>
          <ac:picMkLst>
            <pc:docMk/>
            <pc:sldMk cId="0" sldId="289"/>
            <ac:picMk id="2" creationId="{AA399007-2CFC-4BF5-B122-A0DD596DDEB8}"/>
          </ac:picMkLst>
        </pc:picChg>
        <pc:picChg chg="add del mod">
          <ac:chgData name="NALIN M R - [CB.EN.U4AIE20041]" userId="S::cb.en.u4aie20041@cb.students.amrita.edu::d57a4bb8-9595-40ee-ad8f-eaa9cbab0d3f" providerId="AD" clId="Web-{426B9229-92D6-1AE9-4A6D-841DC82A9451}" dt="2021-08-19T15:39:57.965" v="11"/>
          <ac:picMkLst>
            <pc:docMk/>
            <pc:sldMk cId="0" sldId="289"/>
            <ac:picMk id="3" creationId="{E979DF3D-5B1C-4698-8CDB-F452FAF3C309}"/>
          </ac:picMkLst>
        </pc:picChg>
        <pc:picChg chg="add del mod">
          <ac:chgData name="NALIN M R - [CB.EN.U4AIE20041]" userId="S::cb.en.u4aie20041@cb.students.amrita.edu::d57a4bb8-9595-40ee-ad8f-eaa9cbab0d3f" providerId="AD" clId="Web-{426B9229-92D6-1AE9-4A6D-841DC82A9451}" dt="2021-08-19T15:40:12.200" v="15"/>
          <ac:picMkLst>
            <pc:docMk/>
            <pc:sldMk cId="0" sldId="289"/>
            <ac:picMk id="4" creationId="{29AFD12A-69A2-4986-8896-BFB7E11B7E96}"/>
          </ac:picMkLst>
        </pc:picChg>
      </pc:sldChg>
      <pc:sldChg chg="addSp modSp">
        <pc:chgData name="NALIN M R - [CB.EN.U4AIE20041]" userId="S::cb.en.u4aie20041@cb.students.amrita.edu::d57a4bb8-9595-40ee-ad8f-eaa9cbab0d3f" providerId="AD" clId="Web-{426B9229-92D6-1AE9-4A6D-841DC82A9451}" dt="2021-08-19T15:40:07.293" v="14" actId="14100"/>
        <pc:sldMkLst>
          <pc:docMk/>
          <pc:sldMk cId="0" sldId="290"/>
        </pc:sldMkLst>
        <pc:picChg chg="add mod">
          <ac:chgData name="NALIN M R - [CB.EN.U4AIE20041]" userId="S::cb.en.u4aie20041@cb.students.amrita.edu::d57a4bb8-9595-40ee-ad8f-eaa9cbab0d3f" providerId="AD" clId="Web-{426B9229-92D6-1AE9-4A6D-841DC82A9451}" dt="2021-08-19T15:40:07.293" v="14" actId="14100"/>
          <ac:picMkLst>
            <pc:docMk/>
            <pc:sldMk cId="0" sldId="290"/>
            <ac:picMk id="4" creationId="{A7B7FC97-5F33-4521-A0A0-FAE2138C5AC7}"/>
          </ac:picMkLst>
        </pc:picChg>
      </pc:sldChg>
      <pc:sldChg chg="addSp modSp add replId">
        <pc:chgData name="NALIN M R - [CB.EN.U4AIE20041]" userId="S::cb.en.u4aie20041@cb.students.amrita.edu::d57a4bb8-9595-40ee-ad8f-eaa9cbab0d3f" providerId="AD" clId="Web-{426B9229-92D6-1AE9-4A6D-841DC82A9451}" dt="2021-08-19T15:40:19.122" v="18" actId="14100"/>
        <pc:sldMkLst>
          <pc:docMk/>
          <pc:sldMk cId="328904924" sldId="320"/>
        </pc:sldMkLst>
        <pc:picChg chg="add mod">
          <ac:chgData name="NALIN M R - [CB.EN.U4AIE20041]" userId="S::cb.en.u4aie20041@cb.students.amrita.edu::d57a4bb8-9595-40ee-ad8f-eaa9cbab0d3f" providerId="AD" clId="Web-{426B9229-92D6-1AE9-4A6D-841DC82A9451}" dt="2021-08-19T15:40:19.122" v="18" actId="14100"/>
          <ac:picMkLst>
            <pc:docMk/>
            <pc:sldMk cId="328904924" sldId="320"/>
            <ac:picMk id="4" creationId="{AE9A969C-9AF6-43F6-BA88-50AE7451E8D1}"/>
          </ac:picMkLst>
        </pc:picChg>
      </pc:sldChg>
      <pc:sldChg chg="add replId">
        <pc:chgData name="NALIN M R - [CB.EN.U4AIE20041]" userId="S::cb.en.u4aie20041@cb.students.amrita.edu::d57a4bb8-9595-40ee-ad8f-eaa9cbab0d3f" providerId="AD" clId="Web-{426B9229-92D6-1AE9-4A6D-841DC82A9451}" dt="2021-08-19T15:39:52.387" v="10"/>
        <pc:sldMkLst>
          <pc:docMk/>
          <pc:sldMk cId="881509558" sldId="321"/>
        </pc:sldMkLst>
      </pc:sldChg>
    </pc:docChg>
  </pc:docChgLst>
  <pc:docChgLst>
    <pc:chgData name="NALIN M R - [CB.EN.U4AIE20041]" userId="S::cb.en.u4aie20041@cb.students.amrita.edu::d57a4bb8-9595-40ee-ad8f-eaa9cbab0d3f" providerId="AD" clId="Web-{DB41AE75-634D-054F-0440-C868E1AB2735}"/>
    <pc:docChg chg="addSld modSld sldOrd">
      <pc:chgData name="NALIN M R - [CB.EN.U4AIE20041]" userId="S::cb.en.u4aie20041@cb.students.amrita.edu::d57a4bb8-9595-40ee-ad8f-eaa9cbab0d3f" providerId="AD" clId="Web-{DB41AE75-634D-054F-0440-C868E1AB2735}" dt="2021-08-19T17:25:00.749" v="74" actId="1076"/>
      <pc:docMkLst>
        <pc:docMk/>
      </pc:docMkLst>
      <pc:sldChg chg="addSp modSp">
        <pc:chgData name="NALIN M R - [CB.EN.U4AIE20041]" userId="S::cb.en.u4aie20041@cb.students.amrita.edu::d57a4bb8-9595-40ee-ad8f-eaa9cbab0d3f" providerId="AD" clId="Web-{DB41AE75-634D-054F-0440-C868E1AB2735}" dt="2021-08-19T17:25:00.749" v="74" actId="1076"/>
        <pc:sldMkLst>
          <pc:docMk/>
          <pc:sldMk cId="0" sldId="289"/>
        </pc:sldMkLst>
        <pc:spChg chg="add mod">
          <ac:chgData name="NALIN M R - [CB.EN.U4AIE20041]" userId="S::cb.en.u4aie20041@cb.students.amrita.edu::d57a4bb8-9595-40ee-ad8f-eaa9cbab0d3f" providerId="AD" clId="Web-{DB41AE75-634D-054F-0440-C868E1AB2735}" dt="2021-08-19T17:24:53.624" v="72" actId="1076"/>
          <ac:spMkLst>
            <pc:docMk/>
            <pc:sldMk cId="0" sldId="289"/>
            <ac:spMk id="2" creationId="{D1781812-C3B9-4E9A-A842-4908C55B7642}"/>
          </ac:spMkLst>
        </pc:spChg>
        <pc:spChg chg="mod">
          <ac:chgData name="NALIN M R - [CB.EN.U4AIE20041]" userId="S::cb.en.u4aie20041@cb.students.amrita.edu::d57a4bb8-9595-40ee-ad8f-eaa9cbab0d3f" providerId="AD" clId="Web-{DB41AE75-634D-054F-0440-C868E1AB2735}" dt="2021-08-19T17:24:23.967" v="69" actId="1076"/>
          <ac:spMkLst>
            <pc:docMk/>
            <pc:sldMk cId="0" sldId="289"/>
            <ac:spMk id="858" creationId="{00000000-0000-0000-0000-000000000000}"/>
          </ac:spMkLst>
        </pc:spChg>
        <pc:picChg chg="add mod">
          <ac:chgData name="NALIN M R - [CB.EN.U4AIE20041]" userId="S::cb.en.u4aie20041@cb.students.amrita.edu::d57a4bb8-9595-40ee-ad8f-eaa9cbab0d3f" providerId="AD" clId="Web-{DB41AE75-634D-054F-0440-C868E1AB2735}" dt="2021-08-19T17:25:00.749" v="74" actId="1076"/>
          <ac:picMkLst>
            <pc:docMk/>
            <pc:sldMk cId="0" sldId="289"/>
            <ac:picMk id="4" creationId="{C8F8A910-DEC1-4AFC-80AA-329C0164466B}"/>
          </ac:picMkLst>
        </pc:picChg>
      </pc:sldChg>
      <pc:sldChg chg="ord">
        <pc:chgData name="NALIN M R - [CB.EN.U4AIE20041]" userId="S::cb.en.u4aie20041@cb.students.amrita.edu::d57a4bb8-9595-40ee-ad8f-eaa9cbab0d3f" providerId="AD" clId="Web-{DB41AE75-634D-054F-0440-C868E1AB2735}" dt="2021-08-19T15:57:11.302" v="39"/>
        <pc:sldMkLst>
          <pc:docMk/>
          <pc:sldMk cId="328904924" sldId="320"/>
        </pc:sldMkLst>
      </pc:sldChg>
      <pc:sldChg chg="addSp modSp">
        <pc:chgData name="NALIN M R - [CB.EN.U4AIE20041]" userId="S::cb.en.u4aie20041@cb.students.amrita.edu::d57a4bb8-9595-40ee-ad8f-eaa9cbab0d3f" providerId="AD" clId="Web-{DB41AE75-634D-054F-0440-C868E1AB2735}" dt="2021-08-19T15:56:29.301" v="38" actId="1076"/>
        <pc:sldMkLst>
          <pc:docMk/>
          <pc:sldMk cId="4284278348" sldId="323"/>
        </pc:sldMkLst>
        <pc:spChg chg="add mod">
          <ac:chgData name="NALIN M R - [CB.EN.U4AIE20041]" userId="S::cb.en.u4aie20041@cb.students.amrita.edu::d57a4bb8-9595-40ee-ad8f-eaa9cbab0d3f" providerId="AD" clId="Web-{DB41AE75-634D-054F-0440-C868E1AB2735}" dt="2021-08-19T15:56:29.301" v="38" actId="1076"/>
          <ac:spMkLst>
            <pc:docMk/>
            <pc:sldMk cId="4284278348" sldId="323"/>
            <ac:spMk id="5" creationId="{83F5918A-06FC-471F-91EE-5E8572C579C9}"/>
          </ac:spMkLst>
        </pc:spChg>
        <pc:picChg chg="mod">
          <ac:chgData name="NALIN M R - [CB.EN.U4AIE20041]" userId="S::cb.en.u4aie20041@cb.students.amrita.edu::d57a4bb8-9595-40ee-ad8f-eaa9cbab0d3f" providerId="AD" clId="Web-{DB41AE75-634D-054F-0440-C868E1AB2735}" dt="2021-08-19T15:53:33.596" v="0" actId="1076"/>
          <ac:picMkLst>
            <pc:docMk/>
            <pc:sldMk cId="4284278348" sldId="323"/>
            <ac:picMk id="2" creationId="{46120A1A-DA49-4D1D-84BC-65BA9DAC5555}"/>
          </ac:picMkLst>
        </pc:picChg>
      </pc:sldChg>
      <pc:sldChg chg="add replId">
        <pc:chgData name="NALIN M R - [CB.EN.U4AIE20041]" userId="S::cb.en.u4aie20041@cb.students.amrita.edu::d57a4bb8-9595-40ee-ad8f-eaa9cbab0d3f" providerId="AD" clId="Web-{DB41AE75-634D-054F-0440-C868E1AB2735}" dt="2021-08-19T15:57:13.317" v="40"/>
        <pc:sldMkLst>
          <pc:docMk/>
          <pc:sldMk cId="4051215581" sldId="324"/>
        </pc:sldMkLst>
      </pc:sldChg>
      <pc:sldChg chg="add replId">
        <pc:chgData name="NALIN M R - [CB.EN.U4AIE20041]" userId="S::cb.en.u4aie20041@cb.students.amrita.edu::d57a4bb8-9595-40ee-ad8f-eaa9cbab0d3f" providerId="AD" clId="Web-{DB41AE75-634D-054F-0440-C868E1AB2735}" dt="2021-08-19T15:57:14.396" v="41"/>
        <pc:sldMkLst>
          <pc:docMk/>
          <pc:sldMk cId="2192656622" sldId="325"/>
        </pc:sldMkLst>
      </pc:sldChg>
      <pc:sldChg chg="add replId">
        <pc:chgData name="NALIN M R - [CB.EN.U4AIE20041]" userId="S::cb.en.u4aie20041@cb.students.amrita.edu::d57a4bb8-9595-40ee-ad8f-eaa9cbab0d3f" providerId="AD" clId="Web-{DB41AE75-634D-054F-0440-C868E1AB2735}" dt="2021-08-19T15:57:15.333" v="42"/>
        <pc:sldMkLst>
          <pc:docMk/>
          <pc:sldMk cId="3038595353" sldId="326"/>
        </pc:sldMkLst>
      </pc:sldChg>
    </pc:docChg>
  </pc:docChgLst>
  <pc:docChgLst>
    <pc:chgData name="M Karthikeyan - [CB.EN.U4AIE20029]" userId="S::cb.en.u4aie20029@cb.students.amrita.edu::138e1d50-5403-4bca-8f9c-63d4415d86fd" providerId="AD" clId="Web-{89B724C6-E08B-C02E-F498-8ABFB789D7D0}"/>
    <pc:docChg chg="modSld">
      <pc:chgData name="M Karthikeyan - [CB.EN.U4AIE20029]" userId="S::cb.en.u4aie20029@cb.students.amrita.edu::138e1d50-5403-4bca-8f9c-63d4415d86fd" providerId="AD" clId="Web-{89B724C6-E08B-C02E-F498-8ABFB789D7D0}" dt="2021-08-19T19:20:59.065" v="6" actId="20577"/>
      <pc:docMkLst>
        <pc:docMk/>
      </pc:docMkLst>
      <pc:sldChg chg="modSp">
        <pc:chgData name="M Karthikeyan - [CB.EN.U4AIE20029]" userId="S::cb.en.u4aie20029@cb.students.amrita.edu::138e1d50-5403-4bca-8f9c-63d4415d86fd" providerId="AD" clId="Web-{89B724C6-E08B-C02E-F498-8ABFB789D7D0}" dt="2021-08-19T19:20:59.065" v="6" actId="20577"/>
        <pc:sldMkLst>
          <pc:docMk/>
          <pc:sldMk cId="328904924" sldId="320"/>
        </pc:sldMkLst>
        <pc:spChg chg="mod">
          <ac:chgData name="M Karthikeyan - [CB.EN.U4AIE20029]" userId="S::cb.en.u4aie20029@cb.students.amrita.edu::138e1d50-5403-4bca-8f9c-63d4415d86fd" providerId="AD" clId="Web-{89B724C6-E08B-C02E-F498-8ABFB789D7D0}" dt="2021-08-19T19:20:59.065" v="6" actId="20577"/>
          <ac:spMkLst>
            <pc:docMk/>
            <pc:sldMk cId="328904924" sldId="320"/>
            <ac:spMk id="865" creationId="{00000000-0000-0000-0000-000000000000}"/>
          </ac:spMkLst>
        </pc:spChg>
      </pc:sldChg>
    </pc:docChg>
  </pc:docChgLst>
  <pc:docChgLst>
    <pc:chgData name="M Karthikeyan - [CB.EN.U4AIE20029]" userId="S::cb.en.u4aie20029@cb.students.amrita.edu::138e1d50-5403-4bca-8f9c-63d4415d86fd" providerId="AD" clId="Web-{22C9C767-513C-41B3-5039-C641370226C9}"/>
    <pc:docChg chg="modSld">
      <pc:chgData name="M Karthikeyan - [CB.EN.U4AIE20029]" userId="S::cb.en.u4aie20029@cb.students.amrita.edu::138e1d50-5403-4bca-8f9c-63d4415d86fd" providerId="AD" clId="Web-{22C9C767-513C-41B3-5039-C641370226C9}" dt="2021-08-19T15:53:37.079" v="61" actId="20577"/>
      <pc:docMkLst>
        <pc:docMk/>
      </pc:docMkLst>
      <pc:sldChg chg="addSp modSp">
        <pc:chgData name="M Karthikeyan - [CB.EN.U4AIE20029]" userId="S::cb.en.u4aie20029@cb.students.amrita.edu::138e1d50-5403-4bca-8f9c-63d4415d86fd" providerId="AD" clId="Web-{22C9C767-513C-41B3-5039-C641370226C9}" dt="2021-08-19T15:53:37.079" v="61" actId="20577"/>
        <pc:sldMkLst>
          <pc:docMk/>
          <pc:sldMk cId="881509558" sldId="321"/>
        </pc:sldMkLst>
        <pc:spChg chg="mod">
          <ac:chgData name="M Karthikeyan - [CB.EN.U4AIE20029]" userId="S::cb.en.u4aie20029@cb.students.amrita.edu::138e1d50-5403-4bca-8f9c-63d4415d86fd" providerId="AD" clId="Web-{22C9C767-513C-41B3-5039-C641370226C9}" dt="2021-08-19T15:53:37.079" v="61" actId="20577"/>
          <ac:spMkLst>
            <pc:docMk/>
            <pc:sldMk cId="881509558" sldId="321"/>
            <ac:spMk id="864" creationId="{00000000-0000-0000-0000-000000000000}"/>
          </ac:spMkLst>
        </pc:spChg>
        <pc:picChg chg="add mod">
          <ac:chgData name="M Karthikeyan - [CB.EN.U4AIE20029]" userId="S::cb.en.u4aie20029@cb.students.amrita.edu::138e1d50-5403-4bca-8f9c-63d4415d86fd" providerId="AD" clId="Web-{22C9C767-513C-41B3-5039-C641370226C9}" dt="2021-08-19T15:53:01.763" v="56" actId="14100"/>
          <ac:picMkLst>
            <pc:docMk/>
            <pc:sldMk cId="881509558" sldId="321"/>
            <ac:picMk id="2" creationId="{A8AEB328-FA40-4ADF-9FFF-D6C61A448949}"/>
          </ac:picMkLst>
        </pc:picChg>
      </pc:sldChg>
    </pc:docChg>
  </pc:docChgLst>
  <pc:docChgLst>
    <pc:chgData name="PRAGADISHWARAN K - [CB.EN.U4AIE20051]" userId="S::cb.en.u4aie20051@cb.students.amrita.edu::ee5bea0b-729c-4a21-af86-5bd20a459c03" providerId="AD" clId="Web-{AC7BA5D4-17F5-448B-C0E3-3EFF0BEAA39E}"/>
    <pc:docChg chg="addSld delSld modSld sldOrd">
      <pc:chgData name="PRAGADISHWARAN K - [CB.EN.U4AIE20051]" userId="S::cb.en.u4aie20051@cb.students.amrita.edu::ee5bea0b-729c-4a21-af86-5bd20a459c03" providerId="AD" clId="Web-{AC7BA5D4-17F5-448B-C0E3-3EFF0BEAA39E}" dt="2021-08-19T16:28:17.683" v="473" actId="1076"/>
      <pc:docMkLst>
        <pc:docMk/>
      </pc:docMkLst>
      <pc:sldChg chg="addSp delSp modSp del">
        <pc:chgData name="PRAGADISHWARAN K - [CB.EN.U4AIE20051]" userId="S::cb.en.u4aie20051@cb.students.amrita.edu::ee5bea0b-729c-4a21-af86-5bd20a459c03" providerId="AD" clId="Web-{AC7BA5D4-17F5-448B-C0E3-3EFF0BEAA39E}" dt="2021-08-19T15:55:19.091" v="254"/>
        <pc:sldMkLst>
          <pc:docMk/>
          <pc:sldMk cId="0" sldId="257"/>
        </pc:sldMkLst>
        <pc:spChg chg="add mod">
          <ac:chgData name="PRAGADISHWARAN K - [CB.EN.U4AIE20051]" userId="S::cb.en.u4aie20051@cb.students.amrita.edu::ee5bea0b-729c-4a21-af86-5bd20a459c03" providerId="AD" clId="Web-{AC7BA5D4-17F5-448B-C0E3-3EFF0BEAA39E}" dt="2021-08-19T15:54:26.415" v="253" actId="20577"/>
          <ac:spMkLst>
            <pc:docMk/>
            <pc:sldMk cId="0" sldId="257"/>
            <ac:spMk id="3" creationId="{69F0A28C-1FBD-4EF5-A918-DE76D364F78C}"/>
          </ac:spMkLst>
        </pc:spChg>
        <pc:spChg chg="mod">
          <ac:chgData name="PRAGADISHWARAN K - [CB.EN.U4AIE20051]" userId="S::cb.en.u4aie20051@cb.students.amrita.edu::ee5bea0b-729c-4a21-af86-5bd20a459c03" providerId="AD" clId="Web-{AC7BA5D4-17F5-448B-C0E3-3EFF0BEAA39E}" dt="2021-08-19T15:52:33.126" v="162" actId="20577"/>
          <ac:spMkLst>
            <pc:docMk/>
            <pc:sldMk cId="0" sldId="257"/>
            <ac:spMk id="345" creationId="{00000000-0000-0000-0000-000000000000}"/>
          </ac:spMkLst>
        </pc:spChg>
        <pc:picChg chg="add del mod">
          <ac:chgData name="PRAGADISHWARAN K - [CB.EN.U4AIE20051]" userId="S::cb.en.u4aie20051@cb.students.amrita.edu::ee5bea0b-729c-4a21-af86-5bd20a459c03" providerId="AD" clId="Web-{AC7BA5D4-17F5-448B-C0E3-3EFF0BEAA39E}" dt="2021-08-19T15:53:01.238" v="164"/>
          <ac:picMkLst>
            <pc:docMk/>
            <pc:sldMk cId="0" sldId="257"/>
            <ac:picMk id="2" creationId="{FA4067D7-B894-4C5A-BF34-CEE37FCD86DA}"/>
          </ac:picMkLst>
        </pc:picChg>
      </pc:sldChg>
      <pc:sldChg chg="del">
        <pc:chgData name="PRAGADISHWARAN K - [CB.EN.U4AIE20051]" userId="S::cb.en.u4aie20051@cb.students.amrita.edu::ee5bea0b-729c-4a21-af86-5bd20a459c03" providerId="AD" clId="Web-{AC7BA5D4-17F5-448B-C0E3-3EFF0BEAA39E}" dt="2021-08-19T15:55:25.482" v="255"/>
        <pc:sldMkLst>
          <pc:docMk/>
          <pc:sldMk cId="0" sldId="259"/>
        </pc:sldMkLst>
      </pc:sldChg>
      <pc:sldChg chg="modSp">
        <pc:chgData name="PRAGADISHWARAN K - [CB.EN.U4AIE20051]" userId="S::cb.en.u4aie20051@cb.students.amrita.edu::ee5bea0b-729c-4a21-af86-5bd20a459c03" providerId="AD" clId="Web-{AC7BA5D4-17F5-448B-C0E3-3EFF0BEAA39E}" dt="2021-08-19T16:27:55.525" v="472" actId="1076"/>
        <pc:sldMkLst>
          <pc:docMk/>
          <pc:sldMk cId="0" sldId="261"/>
        </pc:sldMkLst>
        <pc:spChg chg="mod">
          <ac:chgData name="PRAGADISHWARAN K - [CB.EN.U4AIE20051]" userId="S::cb.en.u4aie20051@cb.students.amrita.edu::ee5bea0b-729c-4a21-af86-5bd20a459c03" providerId="AD" clId="Web-{AC7BA5D4-17F5-448B-C0E3-3EFF0BEAA39E}" dt="2021-08-19T16:27:37.633" v="470" actId="14100"/>
          <ac:spMkLst>
            <pc:docMk/>
            <pc:sldMk cId="0" sldId="261"/>
            <ac:spMk id="373" creationId="{00000000-0000-0000-0000-000000000000}"/>
          </ac:spMkLst>
        </pc:spChg>
        <pc:picChg chg="mod">
          <ac:chgData name="PRAGADISHWARAN K - [CB.EN.U4AIE20051]" userId="S::cb.en.u4aie20051@cb.students.amrita.edu::ee5bea0b-729c-4a21-af86-5bd20a459c03" providerId="AD" clId="Web-{AC7BA5D4-17F5-448B-C0E3-3EFF0BEAA39E}" dt="2021-08-19T16:27:51.290" v="471" actId="1076"/>
          <ac:picMkLst>
            <pc:docMk/>
            <pc:sldMk cId="0" sldId="261"/>
            <ac:picMk id="2" creationId="{0350A9AA-7BA8-4D44-B295-561D2712416B}"/>
          </ac:picMkLst>
        </pc:picChg>
        <pc:picChg chg="mod">
          <ac:chgData name="PRAGADISHWARAN K - [CB.EN.U4AIE20051]" userId="S::cb.en.u4aie20051@cb.students.amrita.edu::ee5bea0b-729c-4a21-af86-5bd20a459c03" providerId="AD" clId="Web-{AC7BA5D4-17F5-448B-C0E3-3EFF0BEAA39E}" dt="2021-08-19T16:27:55.525" v="472" actId="1076"/>
          <ac:picMkLst>
            <pc:docMk/>
            <pc:sldMk cId="0" sldId="261"/>
            <ac:picMk id="3" creationId="{DCFC7CE2-1330-4B45-A0CC-4CE6111648A1}"/>
          </ac:picMkLst>
        </pc:picChg>
      </pc:sldChg>
      <pc:sldChg chg="modSp">
        <pc:chgData name="PRAGADISHWARAN K - [CB.EN.U4AIE20051]" userId="S::cb.en.u4aie20051@cb.students.amrita.edu::ee5bea0b-729c-4a21-af86-5bd20a459c03" providerId="AD" clId="Web-{AC7BA5D4-17F5-448B-C0E3-3EFF0BEAA39E}" dt="2021-08-19T05:12:22.311" v="4" actId="1076"/>
        <pc:sldMkLst>
          <pc:docMk/>
          <pc:sldMk cId="0" sldId="266"/>
        </pc:sldMkLst>
        <pc:spChg chg="mod">
          <ac:chgData name="PRAGADISHWARAN K - [CB.EN.U4AIE20051]" userId="S::cb.en.u4aie20051@cb.students.amrita.edu::ee5bea0b-729c-4a21-af86-5bd20a459c03" providerId="AD" clId="Web-{AC7BA5D4-17F5-448B-C0E3-3EFF0BEAA39E}" dt="2021-08-19T05:12:22.311" v="4" actId="1076"/>
          <ac:spMkLst>
            <pc:docMk/>
            <pc:sldMk cId="0" sldId="266"/>
            <ac:spMk id="419" creationId="{00000000-0000-0000-0000-000000000000}"/>
          </ac:spMkLst>
        </pc:spChg>
      </pc:sldChg>
      <pc:sldChg chg="delSp">
        <pc:chgData name="PRAGADISHWARAN K - [CB.EN.U4AIE20051]" userId="S::cb.en.u4aie20051@cb.students.amrita.edu::ee5bea0b-729c-4a21-af86-5bd20a459c03" providerId="AD" clId="Web-{AC7BA5D4-17F5-448B-C0E3-3EFF0BEAA39E}" dt="2021-08-19T10:05:21.950" v="82"/>
        <pc:sldMkLst>
          <pc:docMk/>
          <pc:sldMk cId="0" sldId="270"/>
        </pc:sldMkLst>
        <pc:grpChg chg="del">
          <ac:chgData name="PRAGADISHWARAN K - [CB.EN.U4AIE20051]" userId="S::cb.en.u4aie20051@cb.students.amrita.edu::ee5bea0b-729c-4a21-af86-5bd20a459c03" providerId="AD" clId="Web-{AC7BA5D4-17F5-448B-C0E3-3EFF0BEAA39E}" dt="2021-08-19T10:05:21.950" v="82"/>
          <ac:grpSpMkLst>
            <pc:docMk/>
            <pc:sldMk cId="0" sldId="270"/>
            <ac:grpSpMk id="505" creationId="{00000000-0000-0000-0000-000000000000}"/>
          </ac:grpSpMkLst>
        </pc:grpChg>
        <pc:grpChg chg="del">
          <ac:chgData name="PRAGADISHWARAN K - [CB.EN.U4AIE20051]" userId="S::cb.en.u4aie20051@cb.students.amrita.edu::ee5bea0b-729c-4a21-af86-5bd20a459c03" providerId="AD" clId="Web-{AC7BA5D4-17F5-448B-C0E3-3EFF0BEAA39E}" dt="2021-08-19T10:05:05.434" v="81"/>
          <ac:grpSpMkLst>
            <pc:docMk/>
            <pc:sldMk cId="0" sldId="270"/>
            <ac:grpSpMk id="508" creationId="{00000000-0000-0000-0000-000000000000}"/>
          </ac:grpSpMkLst>
        </pc:grpChg>
        <pc:grpChg chg="del">
          <ac:chgData name="PRAGADISHWARAN K - [CB.EN.U4AIE20051]" userId="S::cb.en.u4aie20051@cb.students.amrita.edu::ee5bea0b-729c-4a21-af86-5bd20a459c03" providerId="AD" clId="Web-{AC7BA5D4-17F5-448B-C0E3-3EFF0BEAA39E}" dt="2021-08-19T10:05:02.387" v="80"/>
          <ac:grpSpMkLst>
            <pc:docMk/>
            <pc:sldMk cId="0" sldId="270"/>
            <ac:grpSpMk id="511" creationId="{00000000-0000-0000-0000-000000000000}"/>
          </ac:grpSpMkLst>
        </pc:grpChg>
        <pc:grpChg chg="del">
          <ac:chgData name="PRAGADISHWARAN K - [CB.EN.U4AIE20051]" userId="S::cb.en.u4aie20051@cb.students.amrita.edu::ee5bea0b-729c-4a21-af86-5bd20a459c03" providerId="AD" clId="Web-{AC7BA5D4-17F5-448B-C0E3-3EFF0BEAA39E}" dt="2021-08-19T10:04:59.122" v="79"/>
          <ac:grpSpMkLst>
            <pc:docMk/>
            <pc:sldMk cId="0" sldId="270"/>
            <ac:grpSpMk id="514" creationId="{00000000-0000-0000-0000-000000000000}"/>
          </ac:grpSpMkLst>
        </pc:grpChg>
      </pc:sldChg>
      <pc:sldChg chg="delSp modSp">
        <pc:chgData name="PRAGADISHWARAN K - [CB.EN.U4AIE20051]" userId="S::cb.en.u4aie20051@cb.students.amrita.edu::ee5bea0b-729c-4a21-af86-5bd20a459c03" providerId="AD" clId="Web-{AC7BA5D4-17F5-448B-C0E3-3EFF0BEAA39E}" dt="2021-08-19T16:28:17.683" v="473" actId="1076"/>
        <pc:sldMkLst>
          <pc:docMk/>
          <pc:sldMk cId="0" sldId="277"/>
        </pc:sldMkLst>
        <pc:spChg chg="mod">
          <ac:chgData name="PRAGADISHWARAN K - [CB.EN.U4AIE20051]" userId="S::cb.en.u4aie20051@cb.students.amrita.edu::ee5bea0b-729c-4a21-af86-5bd20a459c03" providerId="AD" clId="Web-{AC7BA5D4-17F5-448B-C0E3-3EFF0BEAA39E}" dt="2021-08-19T16:28:17.683" v="473" actId="1076"/>
          <ac:spMkLst>
            <pc:docMk/>
            <pc:sldMk cId="0" sldId="277"/>
            <ac:spMk id="4" creationId="{3179C9D7-B83A-47A9-8F78-5916AB72C270}"/>
          </ac:spMkLst>
        </pc:spChg>
        <pc:picChg chg="del mod">
          <ac:chgData name="PRAGADISHWARAN K - [CB.EN.U4AIE20051]" userId="S::cb.en.u4aie20051@cb.students.amrita.edu::ee5bea0b-729c-4a21-af86-5bd20a459c03" providerId="AD" clId="Web-{AC7BA5D4-17F5-448B-C0E3-3EFF0BEAA39E}" dt="2021-08-19T16:14:56.783" v="289"/>
          <ac:picMkLst>
            <pc:docMk/>
            <pc:sldMk cId="0" sldId="277"/>
            <ac:picMk id="2" creationId="{82017460-A07C-475C-9E4E-93244CDEFE43}"/>
          </ac:picMkLst>
        </pc:picChg>
        <pc:picChg chg="del mod">
          <ac:chgData name="PRAGADISHWARAN K - [CB.EN.U4AIE20051]" userId="S::cb.en.u4aie20051@cb.students.amrita.edu::ee5bea0b-729c-4a21-af86-5bd20a459c03" providerId="AD" clId="Web-{AC7BA5D4-17F5-448B-C0E3-3EFF0BEAA39E}" dt="2021-08-19T16:15:39.864" v="305"/>
          <ac:picMkLst>
            <pc:docMk/>
            <pc:sldMk cId="0" sldId="277"/>
            <ac:picMk id="3" creationId="{0D67E378-EDD3-4558-8333-BCB8068A2A7E}"/>
          </ac:picMkLst>
        </pc:picChg>
      </pc:sldChg>
      <pc:sldChg chg="del">
        <pc:chgData name="PRAGADISHWARAN K - [CB.EN.U4AIE20051]" userId="S::cb.en.u4aie20051@cb.students.amrita.edu::ee5bea0b-729c-4a21-af86-5bd20a459c03" providerId="AD" clId="Web-{AC7BA5D4-17F5-448B-C0E3-3EFF0BEAA39E}" dt="2021-08-19T15:49:20.816" v="146"/>
        <pc:sldMkLst>
          <pc:docMk/>
          <pc:sldMk cId="0" sldId="284"/>
        </pc:sldMkLst>
      </pc:sldChg>
      <pc:sldChg chg="del">
        <pc:chgData name="PRAGADISHWARAN K - [CB.EN.U4AIE20051]" userId="S::cb.en.u4aie20051@cb.students.amrita.edu::ee5bea0b-729c-4a21-af86-5bd20a459c03" providerId="AD" clId="Web-{AC7BA5D4-17F5-448B-C0E3-3EFF0BEAA39E}" dt="2021-08-19T15:49:22.738" v="147"/>
        <pc:sldMkLst>
          <pc:docMk/>
          <pc:sldMk cId="0" sldId="286"/>
        </pc:sldMkLst>
      </pc:sldChg>
      <pc:sldChg chg="addSp delSp modSp">
        <pc:chgData name="PRAGADISHWARAN K - [CB.EN.U4AIE20051]" userId="S::cb.en.u4aie20051@cb.students.amrita.edu::ee5bea0b-729c-4a21-af86-5bd20a459c03" providerId="AD" clId="Web-{AC7BA5D4-17F5-448B-C0E3-3EFF0BEAA39E}" dt="2021-08-19T15:47:58.232" v="129"/>
        <pc:sldMkLst>
          <pc:docMk/>
          <pc:sldMk cId="0" sldId="289"/>
        </pc:sldMkLst>
        <pc:spChg chg="mod">
          <ac:chgData name="PRAGADISHWARAN K - [CB.EN.U4AIE20051]" userId="S::cb.en.u4aie20051@cb.students.amrita.edu::ee5bea0b-729c-4a21-af86-5bd20a459c03" providerId="AD" clId="Web-{AC7BA5D4-17F5-448B-C0E3-3EFF0BEAA39E}" dt="2021-08-19T15:46:06.412" v="104" actId="1076"/>
          <ac:spMkLst>
            <pc:docMk/>
            <pc:sldMk cId="0" sldId="289"/>
            <ac:spMk id="858" creationId="{00000000-0000-0000-0000-000000000000}"/>
          </ac:spMkLst>
        </pc:spChg>
        <pc:spChg chg="del mod">
          <ac:chgData name="PRAGADISHWARAN K - [CB.EN.U4AIE20051]" userId="S::cb.en.u4aie20051@cb.students.amrita.edu::ee5bea0b-729c-4a21-af86-5bd20a459c03" providerId="AD" clId="Web-{AC7BA5D4-17F5-448B-C0E3-3EFF0BEAA39E}" dt="2021-08-19T15:47:04.416" v="119"/>
          <ac:spMkLst>
            <pc:docMk/>
            <pc:sldMk cId="0" sldId="289"/>
            <ac:spMk id="859" creationId="{00000000-0000-0000-0000-000000000000}"/>
          </ac:spMkLst>
        </pc:spChg>
        <pc:picChg chg="del mod">
          <ac:chgData name="PRAGADISHWARAN K - [CB.EN.U4AIE20051]" userId="S::cb.en.u4aie20051@cb.students.amrita.edu::ee5bea0b-729c-4a21-af86-5bd20a459c03" providerId="AD" clId="Web-{AC7BA5D4-17F5-448B-C0E3-3EFF0BEAA39E}" dt="2021-08-19T15:47:46.809" v="125"/>
          <ac:picMkLst>
            <pc:docMk/>
            <pc:sldMk cId="0" sldId="289"/>
            <ac:picMk id="2" creationId="{AA399007-2CFC-4BF5-B122-A0DD596DDEB8}"/>
          </ac:picMkLst>
        </pc:picChg>
        <pc:picChg chg="mod">
          <ac:chgData name="PRAGADISHWARAN K - [CB.EN.U4AIE20051]" userId="S::cb.en.u4aie20051@cb.students.amrita.edu::ee5bea0b-729c-4a21-af86-5bd20a459c03" providerId="AD" clId="Web-{AC7BA5D4-17F5-448B-C0E3-3EFF0BEAA39E}" dt="2021-08-19T15:38:04.300" v="91" actId="14100"/>
          <ac:picMkLst>
            <pc:docMk/>
            <pc:sldMk cId="0" sldId="289"/>
            <ac:picMk id="4" creationId="{29AFD12A-69A2-4986-8896-BFB7E11B7E96}"/>
          </ac:picMkLst>
        </pc:picChg>
        <pc:picChg chg="add del mod">
          <ac:chgData name="PRAGADISHWARAN K - [CB.EN.U4AIE20051]" userId="S::cb.en.u4aie20051@cb.students.amrita.edu::ee5bea0b-729c-4a21-af86-5bd20a459c03" providerId="AD" clId="Web-{AC7BA5D4-17F5-448B-C0E3-3EFF0BEAA39E}" dt="2021-08-19T15:47:51.794" v="127"/>
          <ac:picMkLst>
            <pc:docMk/>
            <pc:sldMk cId="0" sldId="289"/>
            <ac:picMk id="7" creationId="{18DFA6BA-5773-443B-BF32-0AA3C085FD3D}"/>
          </ac:picMkLst>
        </pc:picChg>
        <pc:picChg chg="add del mod">
          <ac:chgData name="PRAGADISHWARAN K - [CB.EN.U4AIE20051]" userId="S::cb.en.u4aie20051@cb.students.amrita.edu::ee5bea0b-729c-4a21-af86-5bd20a459c03" providerId="AD" clId="Web-{AC7BA5D4-17F5-448B-C0E3-3EFF0BEAA39E}" dt="2021-08-19T15:47:15.963" v="120"/>
          <ac:picMkLst>
            <pc:docMk/>
            <pc:sldMk cId="0" sldId="289"/>
            <ac:picMk id="8" creationId="{18DFA6BA-5773-443B-BF32-0AA3C085FD3D}"/>
          </ac:picMkLst>
        </pc:picChg>
        <pc:picChg chg="add del mod">
          <ac:chgData name="PRAGADISHWARAN K - [CB.EN.U4AIE20051]" userId="S::cb.en.u4aie20051@cb.students.amrita.edu::ee5bea0b-729c-4a21-af86-5bd20a459c03" providerId="AD" clId="Web-{AC7BA5D4-17F5-448B-C0E3-3EFF0BEAA39E}" dt="2021-08-19T15:47:58.232" v="129"/>
          <ac:picMkLst>
            <pc:docMk/>
            <pc:sldMk cId="0" sldId="289"/>
            <ac:picMk id="9" creationId="{731C95A0-8BDF-4657-8087-2956F050CD8B}"/>
          </ac:picMkLst>
        </pc:picChg>
      </pc:sldChg>
      <pc:sldChg chg="delSp">
        <pc:chgData name="PRAGADISHWARAN K - [CB.EN.U4AIE20051]" userId="S::cb.en.u4aie20051@cb.students.amrita.edu::ee5bea0b-729c-4a21-af86-5bd20a459c03" providerId="AD" clId="Web-{AC7BA5D4-17F5-448B-C0E3-3EFF0BEAA39E}" dt="2021-08-19T15:45:44.941" v="101"/>
        <pc:sldMkLst>
          <pc:docMk/>
          <pc:sldMk cId="0" sldId="290"/>
        </pc:sldMkLst>
        <pc:picChg chg="del">
          <ac:chgData name="PRAGADISHWARAN K - [CB.EN.U4AIE20051]" userId="S::cb.en.u4aie20051@cb.students.amrita.edu::ee5bea0b-729c-4a21-af86-5bd20a459c03" providerId="AD" clId="Web-{AC7BA5D4-17F5-448B-C0E3-3EFF0BEAA39E}" dt="2021-08-19T15:45:44.941" v="101"/>
          <ac:picMkLst>
            <pc:docMk/>
            <pc:sldMk cId="0" sldId="290"/>
            <ac:picMk id="4" creationId="{A7B7FC97-5F33-4521-A0A0-FAE2138C5AC7}"/>
          </ac:picMkLst>
        </pc:picChg>
      </pc:sldChg>
      <pc:sldChg chg="modSp">
        <pc:chgData name="PRAGADISHWARAN K - [CB.EN.U4AIE20051]" userId="S::cb.en.u4aie20051@cb.students.amrita.edu::ee5bea0b-729c-4a21-af86-5bd20a459c03" providerId="AD" clId="Web-{AC7BA5D4-17F5-448B-C0E3-3EFF0BEAA39E}" dt="2021-08-19T16:27:24.695" v="468" actId="1076"/>
        <pc:sldMkLst>
          <pc:docMk/>
          <pc:sldMk cId="2947116294" sldId="315"/>
        </pc:sldMkLst>
        <pc:spChg chg="mod">
          <ac:chgData name="PRAGADISHWARAN K - [CB.EN.U4AIE20051]" userId="S::cb.en.u4aie20051@cb.students.amrita.edu::ee5bea0b-729c-4a21-af86-5bd20a459c03" providerId="AD" clId="Web-{AC7BA5D4-17F5-448B-C0E3-3EFF0BEAA39E}" dt="2021-08-19T16:27:24.695" v="468" actId="1076"/>
          <ac:spMkLst>
            <pc:docMk/>
            <pc:sldMk cId="2947116294" sldId="315"/>
            <ac:spMk id="2" creationId="{7A6E68DA-4E92-479D-8C4C-61F0F8365AEA}"/>
          </ac:spMkLst>
        </pc:spChg>
      </pc:sldChg>
      <pc:sldChg chg="del">
        <pc:chgData name="PRAGADISHWARAN K - [CB.EN.U4AIE20051]" userId="S::cb.en.u4aie20051@cb.students.amrita.edu::ee5bea0b-729c-4a21-af86-5bd20a459c03" providerId="AD" clId="Web-{AC7BA5D4-17F5-448B-C0E3-3EFF0BEAA39E}" dt="2021-08-19T16:26:25.300" v="455"/>
        <pc:sldMkLst>
          <pc:docMk/>
          <pc:sldMk cId="756784814" sldId="316"/>
        </pc:sldMkLst>
      </pc:sldChg>
      <pc:sldChg chg="addSp delSp modSp new">
        <pc:chgData name="PRAGADISHWARAN K - [CB.EN.U4AIE20051]" userId="S::cb.en.u4aie20051@cb.students.amrita.edu::ee5bea0b-729c-4a21-af86-5bd20a459c03" providerId="AD" clId="Web-{AC7BA5D4-17F5-448B-C0E3-3EFF0BEAA39E}" dt="2021-08-19T16:27:15.444" v="467" actId="1076"/>
        <pc:sldMkLst>
          <pc:docMk/>
          <pc:sldMk cId="3383060126" sldId="317"/>
        </pc:sldMkLst>
        <pc:spChg chg="mod">
          <ac:chgData name="PRAGADISHWARAN K - [CB.EN.U4AIE20051]" userId="S::cb.en.u4aie20051@cb.students.amrita.edu::ee5bea0b-729c-4a21-af86-5bd20a459c03" providerId="AD" clId="Web-{AC7BA5D4-17F5-448B-C0E3-3EFF0BEAA39E}" dt="2021-08-19T16:27:09.475" v="465" actId="1076"/>
          <ac:spMkLst>
            <pc:docMk/>
            <pc:sldMk cId="3383060126" sldId="317"/>
            <ac:spMk id="2" creationId="{625C4246-AC9B-4C70-89EE-D4DE110DF88E}"/>
          </ac:spMkLst>
        </pc:spChg>
        <pc:spChg chg="del">
          <ac:chgData name="PRAGADISHWARAN K - [CB.EN.U4AIE20051]" userId="S::cb.en.u4aie20051@cb.students.amrita.edu::ee5bea0b-729c-4a21-af86-5bd20a459c03" providerId="AD" clId="Web-{AC7BA5D4-17F5-448B-C0E3-3EFF0BEAA39E}" dt="2021-08-19T05:50:28.372" v="13"/>
          <ac:spMkLst>
            <pc:docMk/>
            <pc:sldMk cId="3383060126" sldId="317"/>
            <ac:spMk id="3" creationId="{38E6B076-1C9E-45BA-9FAD-1329D158BCD2}"/>
          </ac:spMkLst>
        </pc:spChg>
        <pc:spChg chg="add mod">
          <ac:chgData name="PRAGADISHWARAN K - [CB.EN.U4AIE20051]" userId="S::cb.en.u4aie20051@cb.students.amrita.edu::ee5bea0b-729c-4a21-af86-5bd20a459c03" providerId="AD" clId="Web-{AC7BA5D4-17F5-448B-C0E3-3EFF0BEAA39E}" dt="2021-08-19T16:27:12.569" v="466" actId="1076"/>
          <ac:spMkLst>
            <pc:docMk/>
            <pc:sldMk cId="3383060126" sldId="317"/>
            <ac:spMk id="6" creationId="{231756A2-2392-4F3E-9ADF-616A464EE674}"/>
          </ac:spMkLst>
        </pc:spChg>
        <pc:graphicFrameChg chg="add mod modGraphic">
          <ac:chgData name="PRAGADISHWARAN K - [CB.EN.U4AIE20051]" userId="S::cb.en.u4aie20051@cb.students.amrita.edu::ee5bea0b-729c-4a21-af86-5bd20a459c03" providerId="AD" clId="Web-{AC7BA5D4-17F5-448B-C0E3-3EFF0BEAA39E}" dt="2021-08-19T16:27:15.444" v="467" actId="1076"/>
          <ac:graphicFrameMkLst>
            <pc:docMk/>
            <pc:sldMk cId="3383060126" sldId="317"/>
            <ac:graphicFrameMk id="5" creationId="{7B029C48-E505-4C7C-8A0C-B7ECF173FFD5}"/>
          </ac:graphicFrameMkLst>
        </pc:graphicFrameChg>
      </pc:sldChg>
      <pc:sldChg chg="modSp">
        <pc:chgData name="PRAGADISHWARAN K - [CB.EN.U4AIE20051]" userId="S::cb.en.u4aie20051@cb.students.amrita.edu::ee5bea0b-729c-4a21-af86-5bd20a459c03" providerId="AD" clId="Web-{AC7BA5D4-17F5-448B-C0E3-3EFF0BEAA39E}" dt="2021-08-19T16:20:37.244" v="371" actId="20577"/>
        <pc:sldMkLst>
          <pc:docMk/>
          <pc:sldMk cId="900772708" sldId="318"/>
        </pc:sldMkLst>
        <pc:spChg chg="mod">
          <ac:chgData name="PRAGADISHWARAN K - [CB.EN.U4AIE20051]" userId="S::cb.en.u4aie20051@cb.students.amrita.edu::ee5bea0b-729c-4a21-af86-5bd20a459c03" providerId="AD" clId="Web-{AC7BA5D4-17F5-448B-C0E3-3EFF0BEAA39E}" dt="2021-08-19T16:20:37.244" v="371" actId="20577"/>
          <ac:spMkLst>
            <pc:docMk/>
            <pc:sldMk cId="900772708" sldId="318"/>
            <ac:spMk id="7" creationId="{560C3D03-DB66-4CD8-B251-460F979010F3}"/>
          </ac:spMkLst>
        </pc:spChg>
        <pc:spChg chg="mod">
          <ac:chgData name="PRAGADISHWARAN K - [CB.EN.U4AIE20051]" userId="S::cb.en.u4aie20051@cb.students.amrita.edu::ee5bea0b-729c-4a21-af86-5bd20a459c03" providerId="AD" clId="Web-{AC7BA5D4-17F5-448B-C0E3-3EFF0BEAA39E}" dt="2021-08-19T16:20:14.399" v="363" actId="1076"/>
          <ac:spMkLst>
            <pc:docMk/>
            <pc:sldMk cId="900772708" sldId="318"/>
            <ac:spMk id="8" creationId="{832E7DEE-D0C2-45FD-9425-028E38A4342B}"/>
          </ac:spMkLst>
        </pc:spChg>
      </pc:sldChg>
      <pc:sldChg chg="addSp delSp modSp ord">
        <pc:chgData name="PRAGADISHWARAN K - [CB.EN.U4AIE20051]" userId="S::cb.en.u4aie20051@cb.students.amrita.edu::ee5bea0b-729c-4a21-af86-5bd20a459c03" providerId="AD" clId="Web-{AC7BA5D4-17F5-448B-C0E3-3EFF0BEAA39E}" dt="2021-08-19T16:26:56.021" v="464" actId="20577"/>
        <pc:sldMkLst>
          <pc:docMk/>
          <pc:sldMk cId="3512109204" sldId="319"/>
        </pc:sldMkLst>
        <pc:spChg chg="del">
          <ac:chgData name="PRAGADISHWARAN K - [CB.EN.U4AIE20051]" userId="S::cb.en.u4aie20051@cb.students.amrita.edu::ee5bea0b-729c-4a21-af86-5bd20a459c03" providerId="AD" clId="Web-{AC7BA5D4-17F5-448B-C0E3-3EFF0BEAA39E}" dt="2021-08-19T16:25:08.545" v="437"/>
          <ac:spMkLst>
            <pc:docMk/>
            <pc:sldMk cId="3512109204" sldId="319"/>
            <ac:spMk id="7" creationId="{560C3D03-DB66-4CD8-B251-460F979010F3}"/>
          </ac:spMkLst>
        </pc:spChg>
        <pc:spChg chg="mod">
          <ac:chgData name="PRAGADISHWARAN K - [CB.EN.U4AIE20051]" userId="S::cb.en.u4aie20051@cb.students.amrita.edu::ee5bea0b-729c-4a21-af86-5bd20a459c03" providerId="AD" clId="Web-{AC7BA5D4-17F5-448B-C0E3-3EFF0BEAA39E}" dt="2021-08-19T16:26:56.021" v="464" actId="20577"/>
          <ac:spMkLst>
            <pc:docMk/>
            <pc:sldMk cId="3512109204" sldId="319"/>
            <ac:spMk id="8" creationId="{832E7DEE-D0C2-45FD-9425-028E38A4342B}"/>
          </ac:spMkLst>
        </pc:spChg>
        <pc:picChg chg="add mod modCrop">
          <ac:chgData name="PRAGADISHWARAN K - [CB.EN.U4AIE20051]" userId="S::cb.en.u4aie20051@cb.students.amrita.edu::ee5bea0b-729c-4a21-af86-5bd20a459c03" providerId="AD" clId="Web-{AC7BA5D4-17F5-448B-C0E3-3EFF0BEAA39E}" dt="2021-08-19T16:26:45.692" v="457" actId="1076"/>
          <ac:picMkLst>
            <pc:docMk/>
            <pc:sldMk cId="3512109204" sldId="319"/>
            <ac:picMk id="2" creationId="{435855CA-F3EB-443D-98B1-DE275233C285}"/>
          </ac:picMkLst>
        </pc:picChg>
      </pc:sldChg>
      <pc:sldChg chg="delSp">
        <pc:chgData name="PRAGADISHWARAN K - [CB.EN.U4AIE20051]" userId="S::cb.en.u4aie20051@cb.students.amrita.edu::ee5bea0b-729c-4a21-af86-5bd20a459c03" providerId="AD" clId="Web-{AC7BA5D4-17F5-448B-C0E3-3EFF0BEAA39E}" dt="2021-08-19T15:47:21.417" v="121"/>
        <pc:sldMkLst>
          <pc:docMk/>
          <pc:sldMk cId="328904924" sldId="320"/>
        </pc:sldMkLst>
        <pc:picChg chg="del">
          <ac:chgData name="PRAGADISHWARAN K - [CB.EN.U4AIE20051]" userId="S::cb.en.u4aie20051@cb.students.amrita.edu::ee5bea0b-729c-4a21-af86-5bd20a459c03" providerId="AD" clId="Web-{AC7BA5D4-17F5-448B-C0E3-3EFF0BEAA39E}" dt="2021-08-19T15:47:21.417" v="121"/>
          <ac:picMkLst>
            <pc:docMk/>
            <pc:sldMk cId="328904924" sldId="320"/>
            <ac:picMk id="4" creationId="{AE9A969C-9AF6-43F6-BA88-50AE7451E8D1}"/>
          </ac:picMkLst>
        </pc:picChg>
      </pc:sldChg>
      <pc:sldChg chg="addSp delSp modSp new del">
        <pc:chgData name="PRAGADISHWARAN K - [CB.EN.U4AIE20051]" userId="S::cb.en.u4aie20051@cb.students.amrita.edu::ee5bea0b-729c-4a21-af86-5bd20a459c03" providerId="AD" clId="Web-{AC7BA5D4-17F5-448B-C0E3-3EFF0BEAA39E}" dt="2021-08-19T15:49:09.096" v="145"/>
        <pc:sldMkLst>
          <pc:docMk/>
          <pc:sldMk cId="2475005239" sldId="322"/>
        </pc:sldMkLst>
        <pc:spChg chg="add del">
          <ac:chgData name="PRAGADISHWARAN K - [CB.EN.U4AIE20051]" userId="S::cb.en.u4aie20051@cb.students.amrita.edu::ee5bea0b-729c-4a21-af86-5bd20a459c03" providerId="AD" clId="Web-{AC7BA5D4-17F5-448B-C0E3-3EFF0BEAA39E}" dt="2021-08-19T15:42:32.912" v="98"/>
          <ac:spMkLst>
            <pc:docMk/>
            <pc:sldMk cId="2475005239" sldId="322"/>
            <ac:spMk id="2" creationId="{3BA29DFE-E7F5-4721-B059-C22EFA4897F1}"/>
          </ac:spMkLst>
        </pc:spChg>
        <pc:spChg chg="del">
          <ac:chgData name="PRAGADISHWARAN K - [CB.EN.U4AIE20051]" userId="S::cb.en.u4aie20051@cb.students.amrita.edu::ee5bea0b-729c-4a21-af86-5bd20a459c03" providerId="AD" clId="Web-{AC7BA5D4-17F5-448B-C0E3-3EFF0BEAA39E}" dt="2021-08-19T15:42:25.771" v="94"/>
          <ac:spMkLst>
            <pc:docMk/>
            <pc:sldMk cId="2475005239" sldId="322"/>
            <ac:spMk id="3" creationId="{E1FA5AE5-6F8F-4B81-862E-CDC8B652088A}"/>
          </ac:spMkLst>
        </pc:spChg>
        <pc:picChg chg="add mod">
          <ac:chgData name="PRAGADISHWARAN K - [CB.EN.U4AIE20051]" userId="S::cb.en.u4aie20051@cb.students.amrita.edu::ee5bea0b-729c-4a21-af86-5bd20a459c03" providerId="AD" clId="Web-{AC7BA5D4-17F5-448B-C0E3-3EFF0BEAA39E}" dt="2021-08-19T15:42:36.866" v="100" actId="1076"/>
          <ac:picMkLst>
            <pc:docMk/>
            <pc:sldMk cId="2475005239" sldId="322"/>
            <ac:picMk id="4" creationId="{6C4F42E0-66EB-4C01-9493-C2A42C3B9B5F}"/>
          </ac:picMkLst>
        </pc:picChg>
      </pc:sldChg>
      <pc:sldChg chg="addSp modSp new ord">
        <pc:chgData name="PRAGADISHWARAN K - [CB.EN.U4AIE20051]" userId="S::cb.en.u4aie20051@cb.students.amrita.edu::ee5bea0b-729c-4a21-af86-5bd20a459c03" providerId="AD" clId="Web-{AC7BA5D4-17F5-448B-C0E3-3EFF0BEAA39E}" dt="2021-08-19T16:04:54.600" v="275"/>
        <pc:sldMkLst>
          <pc:docMk/>
          <pc:sldMk cId="4284278348" sldId="323"/>
        </pc:sldMkLst>
        <pc:spChg chg="mod">
          <ac:chgData name="PRAGADISHWARAN K - [CB.EN.U4AIE20051]" userId="S::cb.en.u4aie20051@cb.students.amrita.edu::ee5bea0b-729c-4a21-af86-5bd20a459c03" providerId="AD" clId="Web-{AC7BA5D4-17F5-448B-C0E3-3EFF0BEAA39E}" dt="2021-08-19T16:02:48.263" v="261" actId="20577"/>
          <ac:spMkLst>
            <pc:docMk/>
            <pc:sldMk cId="4284278348" sldId="323"/>
            <ac:spMk id="5" creationId="{83F5918A-06FC-471F-91EE-5E8572C579C9}"/>
          </ac:spMkLst>
        </pc:spChg>
        <pc:picChg chg="add mod">
          <ac:chgData name="PRAGADISHWARAN K - [CB.EN.U4AIE20051]" userId="S::cb.en.u4aie20051@cb.students.amrita.edu::ee5bea0b-729c-4a21-af86-5bd20a459c03" providerId="AD" clId="Web-{AC7BA5D4-17F5-448B-C0E3-3EFF0BEAA39E}" dt="2021-08-19T16:04:52.413" v="273"/>
          <ac:picMkLst>
            <pc:docMk/>
            <pc:sldMk cId="4284278348" sldId="323"/>
            <ac:picMk id="2" creationId="{46120A1A-DA49-4D1D-84BC-65BA9DAC5555}"/>
          </ac:picMkLst>
        </pc:picChg>
        <pc:picChg chg="add mod">
          <ac:chgData name="PRAGADISHWARAN K - [CB.EN.U4AIE20051]" userId="S::cb.en.u4aie20051@cb.students.amrita.edu::ee5bea0b-729c-4a21-af86-5bd20a459c03" providerId="AD" clId="Web-{AC7BA5D4-17F5-448B-C0E3-3EFF0BEAA39E}" dt="2021-08-19T16:04:54.600" v="275"/>
          <ac:picMkLst>
            <pc:docMk/>
            <pc:sldMk cId="4284278348" sldId="323"/>
            <ac:picMk id="3" creationId="{CCA434F2-555B-4117-953C-3A84D40E222B}"/>
          </ac:picMkLst>
        </pc:picChg>
        <pc:picChg chg="add mod">
          <ac:chgData name="PRAGADISHWARAN K - [CB.EN.U4AIE20051]" userId="S::cb.en.u4aie20051@cb.students.amrita.edu::ee5bea0b-729c-4a21-af86-5bd20a459c03" providerId="AD" clId="Web-{AC7BA5D4-17F5-448B-C0E3-3EFF0BEAA39E}" dt="2021-08-19T16:04:50.975" v="272"/>
          <ac:picMkLst>
            <pc:docMk/>
            <pc:sldMk cId="4284278348" sldId="323"/>
            <ac:picMk id="4" creationId="{5F4A7BC9-F45E-463B-89BD-50DF7278562B}"/>
          </ac:picMkLst>
        </pc:picChg>
      </pc:sldChg>
      <pc:sldChg chg="addSp delSp modSp new">
        <pc:chgData name="PRAGADISHWARAN K - [CB.EN.U4AIE20051]" userId="S::cb.en.u4aie20051@cb.students.amrita.edu::ee5bea0b-729c-4a21-af86-5bd20a459c03" providerId="AD" clId="Web-{AC7BA5D4-17F5-448B-C0E3-3EFF0BEAA39E}" dt="2021-08-19T16:20:01.445" v="353" actId="1076"/>
        <pc:sldMkLst>
          <pc:docMk/>
          <pc:sldMk cId="3692977593" sldId="327"/>
        </pc:sldMkLst>
        <pc:spChg chg="del">
          <ac:chgData name="PRAGADISHWARAN K - [CB.EN.U4AIE20051]" userId="S::cb.en.u4aie20051@cb.students.amrita.edu::ee5bea0b-729c-4a21-af86-5bd20a459c03" providerId="AD" clId="Web-{AC7BA5D4-17F5-448B-C0E3-3EFF0BEAA39E}" dt="2021-08-19T16:14:16.030" v="283"/>
          <ac:spMkLst>
            <pc:docMk/>
            <pc:sldMk cId="3692977593" sldId="327"/>
            <ac:spMk id="2" creationId="{E315D374-D25F-43E0-815F-9E69BF7A403D}"/>
          </ac:spMkLst>
        </pc:spChg>
        <pc:spChg chg="mod">
          <ac:chgData name="PRAGADISHWARAN K - [CB.EN.U4AIE20051]" userId="S::cb.en.u4aie20051@cb.students.amrita.edu::ee5bea0b-729c-4a21-af86-5bd20a459c03" providerId="AD" clId="Web-{AC7BA5D4-17F5-448B-C0E3-3EFF0BEAA39E}" dt="2021-08-19T16:20:01.445" v="353" actId="1076"/>
          <ac:spMkLst>
            <pc:docMk/>
            <pc:sldMk cId="3692977593" sldId="327"/>
            <ac:spMk id="3" creationId="{360DCD4B-19E0-478F-BDE5-FC4FD6DED60D}"/>
          </ac:spMkLst>
        </pc:spChg>
        <pc:picChg chg="add mod">
          <ac:chgData name="PRAGADISHWARAN K - [CB.EN.U4AIE20051]" userId="S::cb.en.u4aie20051@cb.students.amrita.edu::ee5bea0b-729c-4a21-af86-5bd20a459c03" providerId="AD" clId="Web-{AC7BA5D4-17F5-448B-C0E3-3EFF0BEAA39E}" dt="2021-08-19T16:17:05.792" v="323" actId="1076"/>
          <ac:picMkLst>
            <pc:docMk/>
            <pc:sldMk cId="3692977593" sldId="327"/>
            <ac:picMk id="4" creationId="{C6AA280D-FADB-40E1-8DEB-DD5FAA668E5C}"/>
          </ac:picMkLst>
        </pc:picChg>
      </pc:sldChg>
      <pc:sldChg chg="addSp delSp modSp new">
        <pc:chgData name="PRAGADISHWARAN K - [CB.EN.U4AIE20051]" userId="S::cb.en.u4aie20051@cb.students.amrita.edu::ee5bea0b-729c-4a21-af86-5bd20a459c03" providerId="AD" clId="Web-{AC7BA5D4-17F5-448B-C0E3-3EFF0BEAA39E}" dt="2021-08-19T16:18:54.565" v="341" actId="1076"/>
        <pc:sldMkLst>
          <pc:docMk/>
          <pc:sldMk cId="529648040" sldId="328"/>
        </pc:sldMkLst>
        <pc:spChg chg="del">
          <ac:chgData name="PRAGADISHWARAN K - [CB.EN.U4AIE20051]" userId="S::cb.en.u4aie20051@cb.students.amrita.edu::ee5bea0b-729c-4a21-af86-5bd20a459c03" providerId="AD" clId="Web-{AC7BA5D4-17F5-448B-C0E3-3EFF0BEAA39E}" dt="2021-08-19T16:15:26.332" v="299"/>
          <ac:spMkLst>
            <pc:docMk/>
            <pc:sldMk cId="529648040" sldId="328"/>
            <ac:spMk id="2" creationId="{0F2B28AE-36D0-42BB-9D46-C9AF5D654038}"/>
          </ac:spMkLst>
        </pc:spChg>
        <pc:spChg chg="mod">
          <ac:chgData name="PRAGADISHWARAN K - [CB.EN.U4AIE20051]" userId="S::cb.en.u4aie20051@cb.students.amrita.edu::ee5bea0b-729c-4a21-af86-5bd20a459c03" providerId="AD" clId="Web-{AC7BA5D4-17F5-448B-C0E3-3EFF0BEAA39E}" dt="2021-08-19T16:18:54.565" v="341" actId="1076"/>
          <ac:spMkLst>
            <pc:docMk/>
            <pc:sldMk cId="529648040" sldId="328"/>
            <ac:spMk id="3" creationId="{2A6A4CDA-B920-4175-96B3-A4C780EACDA0}"/>
          </ac:spMkLst>
        </pc:spChg>
        <pc:picChg chg="add mod">
          <ac:chgData name="PRAGADISHWARAN K - [CB.EN.U4AIE20051]" userId="S::cb.en.u4aie20051@cb.students.amrita.edu::ee5bea0b-729c-4a21-af86-5bd20a459c03" providerId="AD" clId="Web-{AC7BA5D4-17F5-448B-C0E3-3EFF0BEAA39E}" dt="2021-08-19T16:18:38.345" v="334" actId="1076"/>
          <ac:picMkLst>
            <pc:docMk/>
            <pc:sldMk cId="529648040" sldId="328"/>
            <ac:picMk id="5" creationId="{918FA075-D27C-4924-93AE-4D07C7FE297A}"/>
          </ac:picMkLst>
        </pc:picChg>
      </pc:sldChg>
    </pc:docChg>
  </pc:docChgLst>
  <pc:docChgLst>
    <pc:chgData name="Pranav Unnikrishnan - [CB.EN.U4AIE20053]" userId="S::cb.en.u4aie20053@cb.students.amrita.edu::dc887e34-182c-4256-b750-f5c3820dfb8f" providerId="AD" clId="Web-{8FABD18D-C0E0-462B-9E24-132810CCBB02}"/>
    <pc:docChg chg="modSld">
      <pc:chgData name="Pranav Unnikrishnan - [CB.EN.U4AIE20053]" userId="S::cb.en.u4aie20053@cb.students.amrita.edu::dc887e34-182c-4256-b750-f5c3820dfb8f" providerId="AD" clId="Web-{8FABD18D-C0E0-462B-9E24-132810CCBB02}" dt="2021-08-19T19:22:27.410" v="49"/>
      <pc:docMkLst>
        <pc:docMk/>
      </pc:docMkLst>
      <pc:sldChg chg="addSp delSp modSp">
        <pc:chgData name="Pranav Unnikrishnan - [CB.EN.U4AIE20053]" userId="S::cb.en.u4aie20053@cb.students.amrita.edu::dc887e34-182c-4256-b750-f5c3820dfb8f" providerId="AD" clId="Web-{8FABD18D-C0E0-462B-9E24-132810CCBB02}" dt="2021-08-19T19:22:27.410" v="49"/>
        <pc:sldMkLst>
          <pc:docMk/>
          <pc:sldMk cId="328904924" sldId="320"/>
        </pc:sldMkLst>
        <pc:spChg chg="add del mod">
          <ac:chgData name="Pranav Unnikrishnan - [CB.EN.U4AIE20053]" userId="S::cb.en.u4aie20053@cb.students.amrita.edu::dc887e34-182c-4256-b750-f5c3820dfb8f" providerId="AD" clId="Web-{8FABD18D-C0E0-462B-9E24-132810CCBB02}" dt="2021-08-19T19:21:40.657" v="38"/>
          <ac:spMkLst>
            <pc:docMk/>
            <pc:sldMk cId="328904924" sldId="320"/>
            <ac:spMk id="5" creationId="{C15685E4-0A14-4A50-9131-07DAD7053E7D}"/>
          </ac:spMkLst>
        </pc:spChg>
        <pc:spChg chg="add del mod">
          <ac:chgData name="Pranav Unnikrishnan - [CB.EN.U4AIE20053]" userId="S::cb.en.u4aie20053@cb.students.amrita.edu::dc887e34-182c-4256-b750-f5c3820dfb8f" providerId="AD" clId="Web-{8FABD18D-C0E0-462B-9E24-132810CCBB02}" dt="2021-08-19T19:22:27.410" v="49"/>
          <ac:spMkLst>
            <pc:docMk/>
            <pc:sldMk cId="328904924" sldId="320"/>
            <ac:spMk id="6" creationId="{B5153F5A-0657-4D28-892E-DB8045333768}"/>
          </ac:spMkLst>
        </pc:spChg>
        <pc:picChg chg="del">
          <ac:chgData name="Pranav Unnikrishnan - [CB.EN.U4AIE20053]" userId="S::cb.en.u4aie20053@cb.students.amrita.edu::dc887e34-182c-4256-b750-f5c3820dfb8f" providerId="AD" clId="Web-{8FABD18D-C0E0-462B-9E24-132810CCBB02}" dt="2021-08-19T19:20:14.994" v="0"/>
          <ac:picMkLst>
            <pc:docMk/>
            <pc:sldMk cId="328904924" sldId="320"/>
            <ac:picMk id="2" creationId="{55F4DB15-8614-4FD9-9D51-61A633173832}"/>
          </ac:picMkLst>
        </pc:picChg>
        <pc:picChg chg="add mod">
          <ac:chgData name="Pranav Unnikrishnan - [CB.EN.U4AIE20053]" userId="S::cb.en.u4aie20053@cb.students.amrita.edu::dc887e34-182c-4256-b750-f5c3820dfb8f" providerId="AD" clId="Web-{8FABD18D-C0E0-462B-9E24-132810CCBB02}" dt="2021-08-19T19:20:30.339" v="9" actId="1076"/>
          <ac:picMkLst>
            <pc:docMk/>
            <pc:sldMk cId="328904924" sldId="320"/>
            <ac:picMk id="4" creationId="{4942C895-28A8-49BF-9397-AB580B68D409}"/>
          </ac:picMkLst>
        </pc:picChg>
      </pc:sldChg>
      <pc:sldChg chg="addSp modSp">
        <pc:chgData name="Pranav Unnikrishnan - [CB.EN.U4AIE20053]" userId="S::cb.en.u4aie20053@cb.students.amrita.edu::dc887e34-182c-4256-b750-f5c3820dfb8f" providerId="AD" clId="Web-{8FABD18D-C0E0-462B-9E24-132810CCBB02}" dt="2021-08-19T19:21:53.548" v="42" actId="14100"/>
        <pc:sldMkLst>
          <pc:docMk/>
          <pc:sldMk cId="2192656622" sldId="325"/>
        </pc:sldMkLst>
        <pc:spChg chg="add mod">
          <ac:chgData name="Pranav Unnikrishnan - [CB.EN.U4AIE20053]" userId="S::cb.en.u4aie20053@cb.students.amrita.edu::dc887e34-182c-4256-b750-f5c3820dfb8f" providerId="AD" clId="Web-{8FABD18D-C0E0-462B-9E24-132810CCBB02}" dt="2021-08-19T19:21:53.548" v="42" actId="14100"/>
          <ac:spMkLst>
            <pc:docMk/>
            <pc:sldMk cId="2192656622" sldId="325"/>
            <ac:spMk id="5" creationId="{8E24741D-70D6-4128-9CA8-2346497F9CDF}"/>
          </ac:spMkLst>
        </pc:spChg>
      </pc:sldChg>
    </pc:docChg>
  </pc:docChgLst>
  <pc:docChgLst>
    <pc:chgData name="M Karthikeyan - [CB.EN.U4AIE20029]" userId="S::cb.en.u4aie20029@cb.students.amrita.edu::138e1d50-5403-4bca-8f9c-63d4415d86fd" providerId="AD" clId="Web-{69EBD41C-A845-AE05-E65D-84D63CF5EEC4}"/>
    <pc:docChg chg="modSld">
      <pc:chgData name="M Karthikeyan - [CB.EN.U4AIE20029]" userId="S::cb.en.u4aie20029@cb.students.amrita.edu::138e1d50-5403-4bca-8f9c-63d4415d86fd" providerId="AD" clId="Web-{69EBD41C-A845-AE05-E65D-84D63CF5EEC4}" dt="2021-08-20T08:19:15.347" v="3" actId="1076"/>
      <pc:docMkLst>
        <pc:docMk/>
      </pc:docMkLst>
      <pc:sldChg chg="modSp">
        <pc:chgData name="M Karthikeyan - [CB.EN.U4AIE20029]" userId="S::cb.en.u4aie20029@cb.students.amrita.edu::138e1d50-5403-4bca-8f9c-63d4415d86fd" providerId="AD" clId="Web-{69EBD41C-A845-AE05-E65D-84D63CF5EEC4}" dt="2021-08-20T08:13:11.111" v="1" actId="1076"/>
        <pc:sldMkLst>
          <pc:docMk/>
          <pc:sldMk cId="0" sldId="290"/>
        </pc:sldMkLst>
        <pc:picChg chg="mod">
          <ac:chgData name="M Karthikeyan - [CB.EN.U4AIE20029]" userId="S::cb.en.u4aie20029@cb.students.amrita.edu::138e1d50-5403-4bca-8f9c-63d4415d86fd" providerId="AD" clId="Web-{69EBD41C-A845-AE05-E65D-84D63CF5EEC4}" dt="2021-08-20T08:13:11.111" v="1" actId="1076"/>
          <ac:picMkLst>
            <pc:docMk/>
            <pc:sldMk cId="0" sldId="290"/>
            <ac:picMk id="3" creationId="{EDEFD9FF-3C67-4371-81FB-5DA86E349805}"/>
          </ac:picMkLst>
        </pc:picChg>
      </pc:sldChg>
      <pc:sldChg chg="modSp">
        <pc:chgData name="M Karthikeyan - [CB.EN.U4AIE20029]" userId="S::cb.en.u4aie20029@cb.students.amrita.edu::138e1d50-5403-4bca-8f9c-63d4415d86fd" providerId="AD" clId="Web-{69EBD41C-A845-AE05-E65D-84D63CF5EEC4}" dt="2021-08-20T08:17:24.643" v="2" actId="1076"/>
        <pc:sldMkLst>
          <pc:docMk/>
          <pc:sldMk cId="328904924" sldId="320"/>
        </pc:sldMkLst>
        <pc:spChg chg="mod">
          <ac:chgData name="M Karthikeyan - [CB.EN.U4AIE20029]" userId="S::cb.en.u4aie20029@cb.students.amrita.edu::138e1d50-5403-4bca-8f9c-63d4415d86fd" providerId="AD" clId="Web-{69EBD41C-A845-AE05-E65D-84D63CF5EEC4}" dt="2021-08-20T08:17:24.643" v="2" actId="1076"/>
          <ac:spMkLst>
            <pc:docMk/>
            <pc:sldMk cId="328904924" sldId="320"/>
            <ac:spMk id="865" creationId="{00000000-0000-0000-0000-000000000000}"/>
          </ac:spMkLst>
        </pc:spChg>
      </pc:sldChg>
      <pc:sldChg chg="modSp">
        <pc:chgData name="M Karthikeyan - [CB.EN.U4AIE20029]" userId="S::cb.en.u4aie20029@cb.students.amrita.edu::138e1d50-5403-4bca-8f9c-63d4415d86fd" providerId="AD" clId="Web-{69EBD41C-A845-AE05-E65D-84D63CF5EEC4}" dt="2021-08-20T08:19:15.347" v="3" actId="1076"/>
        <pc:sldMkLst>
          <pc:docMk/>
          <pc:sldMk cId="2192656622" sldId="325"/>
        </pc:sldMkLst>
        <pc:spChg chg="mod">
          <ac:chgData name="M Karthikeyan - [CB.EN.U4AIE20029]" userId="S::cb.en.u4aie20029@cb.students.amrita.edu::138e1d50-5403-4bca-8f9c-63d4415d86fd" providerId="AD" clId="Web-{69EBD41C-A845-AE05-E65D-84D63CF5EEC4}" dt="2021-08-20T08:19:15.347" v="3" actId="1076"/>
          <ac:spMkLst>
            <pc:docMk/>
            <pc:sldMk cId="2192656622" sldId="325"/>
            <ac:spMk id="865" creationId="{00000000-0000-0000-0000-000000000000}"/>
          </ac:spMkLst>
        </pc:spChg>
      </pc:sldChg>
    </pc:docChg>
  </pc:docChgLst>
  <pc:docChgLst>
    <pc:chgData name="PRAGADISHWARAN K - [CB.EN.U4AIE20051]" userId="S::cb.en.u4aie20051@cb.students.amrita.edu::ee5bea0b-729c-4a21-af86-5bd20a459c03" providerId="AD" clId="Web-{76A38C0D-0BDB-0AF5-85C6-BA64753E631A}"/>
    <pc:docChg chg="modSld">
      <pc:chgData name="PRAGADISHWARAN K - [CB.EN.U4AIE20051]" userId="S::cb.en.u4aie20051@cb.students.amrita.edu::ee5bea0b-729c-4a21-af86-5bd20a459c03" providerId="AD" clId="Web-{76A38C0D-0BDB-0AF5-85C6-BA64753E631A}" dt="2021-08-19T16:57:59.348" v="10" actId="1076"/>
      <pc:docMkLst>
        <pc:docMk/>
      </pc:docMkLst>
      <pc:sldChg chg="modSp">
        <pc:chgData name="PRAGADISHWARAN K - [CB.EN.U4AIE20051]" userId="S::cb.en.u4aie20051@cb.students.amrita.edu::ee5bea0b-729c-4a21-af86-5bd20a459c03" providerId="AD" clId="Web-{76A38C0D-0BDB-0AF5-85C6-BA64753E631A}" dt="2021-08-19T16:42:46.254" v="3" actId="20577"/>
        <pc:sldMkLst>
          <pc:docMk/>
          <pc:sldMk cId="0" sldId="277"/>
        </pc:sldMkLst>
        <pc:spChg chg="mod">
          <ac:chgData name="PRAGADISHWARAN K - [CB.EN.U4AIE20051]" userId="S::cb.en.u4aie20051@cb.students.amrita.edu::ee5bea0b-729c-4a21-af86-5bd20a459c03" providerId="AD" clId="Web-{76A38C0D-0BDB-0AF5-85C6-BA64753E631A}" dt="2021-08-19T16:42:46.254" v="3" actId="20577"/>
          <ac:spMkLst>
            <pc:docMk/>
            <pc:sldMk cId="0" sldId="277"/>
            <ac:spMk id="4" creationId="{3179C9D7-B83A-47A9-8F78-5916AB72C270}"/>
          </ac:spMkLst>
        </pc:spChg>
      </pc:sldChg>
      <pc:sldChg chg="modSp">
        <pc:chgData name="PRAGADISHWARAN K - [CB.EN.U4AIE20051]" userId="S::cb.en.u4aie20051@cb.students.amrita.edu::ee5bea0b-729c-4a21-af86-5bd20a459c03" providerId="AD" clId="Web-{76A38C0D-0BDB-0AF5-85C6-BA64753E631A}" dt="2021-08-19T16:42:05.394" v="1" actId="1076"/>
        <pc:sldMkLst>
          <pc:docMk/>
          <pc:sldMk cId="900772708" sldId="318"/>
        </pc:sldMkLst>
        <pc:spChg chg="mod">
          <ac:chgData name="PRAGADISHWARAN K - [CB.EN.U4AIE20051]" userId="S::cb.en.u4aie20051@cb.students.amrita.edu::ee5bea0b-729c-4a21-af86-5bd20a459c03" providerId="AD" clId="Web-{76A38C0D-0BDB-0AF5-85C6-BA64753E631A}" dt="2021-08-19T16:42:05.394" v="1" actId="1076"/>
          <ac:spMkLst>
            <pc:docMk/>
            <pc:sldMk cId="900772708" sldId="318"/>
            <ac:spMk id="7" creationId="{560C3D03-DB66-4CD8-B251-460F979010F3}"/>
          </ac:spMkLst>
        </pc:spChg>
        <pc:spChg chg="mod">
          <ac:chgData name="PRAGADISHWARAN K - [CB.EN.U4AIE20051]" userId="S::cb.en.u4aie20051@cb.students.amrita.edu::ee5bea0b-729c-4a21-af86-5bd20a459c03" providerId="AD" clId="Web-{76A38C0D-0BDB-0AF5-85C6-BA64753E631A}" dt="2021-08-19T16:42:01.300" v="0" actId="14100"/>
          <ac:spMkLst>
            <pc:docMk/>
            <pc:sldMk cId="900772708" sldId="318"/>
            <ac:spMk id="8" creationId="{832E7DEE-D0C2-45FD-9425-028E38A4342B}"/>
          </ac:spMkLst>
        </pc:spChg>
      </pc:sldChg>
      <pc:sldChg chg="addSp delSp modSp">
        <pc:chgData name="PRAGADISHWARAN K - [CB.EN.U4AIE20051]" userId="S::cb.en.u4aie20051@cb.students.amrita.edu::ee5bea0b-729c-4a21-af86-5bd20a459c03" providerId="AD" clId="Web-{76A38C0D-0BDB-0AF5-85C6-BA64753E631A}" dt="2021-08-19T16:57:59.348" v="10" actId="1076"/>
        <pc:sldMkLst>
          <pc:docMk/>
          <pc:sldMk cId="3512109204" sldId="319"/>
        </pc:sldMkLst>
        <pc:picChg chg="del">
          <ac:chgData name="PRAGADISHWARAN K - [CB.EN.U4AIE20051]" userId="S::cb.en.u4aie20051@cb.students.amrita.edu::ee5bea0b-729c-4a21-af86-5bd20a459c03" providerId="AD" clId="Web-{76A38C0D-0BDB-0AF5-85C6-BA64753E631A}" dt="2021-08-19T16:57:43.769" v="4"/>
          <ac:picMkLst>
            <pc:docMk/>
            <pc:sldMk cId="3512109204" sldId="319"/>
            <ac:picMk id="2" creationId="{435855CA-F3EB-443D-98B1-DE275233C285}"/>
          </ac:picMkLst>
        </pc:picChg>
        <pc:picChg chg="add mod">
          <ac:chgData name="PRAGADISHWARAN K - [CB.EN.U4AIE20051]" userId="S::cb.en.u4aie20051@cb.students.amrita.edu::ee5bea0b-729c-4a21-af86-5bd20a459c03" providerId="AD" clId="Web-{76A38C0D-0BDB-0AF5-85C6-BA64753E631A}" dt="2021-08-19T16:57:59.348" v="10" actId="1076"/>
          <ac:picMkLst>
            <pc:docMk/>
            <pc:sldMk cId="3512109204" sldId="319"/>
            <ac:picMk id="3" creationId="{91A2AD71-3C00-43D2-A02A-FBE365B07A10}"/>
          </ac:picMkLst>
        </pc:picChg>
      </pc:sldChg>
    </pc:docChg>
  </pc:docChgLst>
  <pc:docChgLst>
    <pc:chgData name="PRAGADISHWARAN K - [CB.EN.U4AIE20051]" userId="S::cb.en.u4aie20051@cb.students.amrita.edu::ee5bea0b-729c-4a21-af86-5bd20a459c03" providerId="AD" clId="Web-{3C95C36C-5E89-3183-0DC1-C1F458D85A71}"/>
    <pc:docChg chg="addSld delSld modSld">
      <pc:chgData name="PRAGADISHWARAN K - [CB.EN.U4AIE20051]" userId="S::cb.en.u4aie20051@cb.students.amrita.edu::ee5bea0b-729c-4a21-af86-5bd20a459c03" providerId="AD" clId="Web-{3C95C36C-5E89-3183-0DC1-C1F458D85A71}" dt="2021-08-20T05:50:30.158" v="150" actId="1076"/>
      <pc:docMkLst>
        <pc:docMk/>
      </pc:docMkLst>
      <pc:sldChg chg="modSp">
        <pc:chgData name="PRAGADISHWARAN K - [CB.EN.U4AIE20051]" userId="S::cb.en.u4aie20051@cb.students.amrita.edu::ee5bea0b-729c-4a21-af86-5bd20a459c03" providerId="AD" clId="Web-{3C95C36C-5E89-3183-0DC1-C1F458D85A71}" dt="2021-08-20T04:00:46.006" v="83" actId="1076"/>
        <pc:sldMkLst>
          <pc:docMk/>
          <pc:sldMk cId="0" sldId="256"/>
        </pc:sldMkLst>
        <pc:spChg chg="mod">
          <ac:chgData name="PRAGADISHWARAN K - [CB.EN.U4AIE20051]" userId="S::cb.en.u4aie20051@cb.students.amrita.edu::ee5bea0b-729c-4a21-af86-5bd20a459c03" providerId="AD" clId="Web-{3C95C36C-5E89-3183-0DC1-C1F458D85A71}" dt="2021-08-20T04:00:46.006" v="83" actId="1076"/>
          <ac:spMkLst>
            <pc:docMk/>
            <pc:sldMk cId="0" sldId="256"/>
            <ac:spMk id="3" creationId="{25FD372B-AC89-439E-B455-F897BDD1248D}"/>
          </ac:spMkLst>
        </pc:spChg>
      </pc:sldChg>
      <pc:sldChg chg="modSp">
        <pc:chgData name="PRAGADISHWARAN K - [CB.EN.U4AIE20051]" userId="S::cb.en.u4aie20051@cb.students.amrita.edu::ee5bea0b-729c-4a21-af86-5bd20a459c03" providerId="AD" clId="Web-{3C95C36C-5E89-3183-0DC1-C1F458D85A71}" dt="2021-08-20T04:12:26.964" v="109" actId="20577"/>
        <pc:sldMkLst>
          <pc:docMk/>
          <pc:sldMk cId="0" sldId="277"/>
        </pc:sldMkLst>
        <pc:spChg chg="mod">
          <ac:chgData name="PRAGADISHWARAN K - [CB.EN.U4AIE20051]" userId="S::cb.en.u4aie20051@cb.students.amrita.edu::ee5bea0b-729c-4a21-af86-5bd20a459c03" providerId="AD" clId="Web-{3C95C36C-5E89-3183-0DC1-C1F458D85A71}" dt="2021-08-20T04:12:26.964" v="109" actId="20577"/>
          <ac:spMkLst>
            <pc:docMk/>
            <pc:sldMk cId="0" sldId="277"/>
            <ac:spMk id="4" creationId="{3179C9D7-B83A-47A9-8F78-5916AB72C270}"/>
          </ac:spMkLst>
        </pc:spChg>
      </pc:sldChg>
      <pc:sldChg chg="modSp">
        <pc:chgData name="PRAGADISHWARAN K - [CB.EN.U4AIE20051]" userId="S::cb.en.u4aie20051@cb.students.amrita.edu::ee5bea0b-729c-4a21-af86-5bd20a459c03" providerId="AD" clId="Web-{3C95C36C-5E89-3183-0DC1-C1F458D85A71}" dt="2021-08-20T04:23:12.509" v="125" actId="20577"/>
        <pc:sldMkLst>
          <pc:docMk/>
          <pc:sldMk cId="0" sldId="289"/>
        </pc:sldMkLst>
        <pc:spChg chg="mod">
          <ac:chgData name="PRAGADISHWARAN K - [CB.EN.U4AIE20051]" userId="S::cb.en.u4aie20051@cb.students.amrita.edu::ee5bea0b-729c-4a21-af86-5bd20a459c03" providerId="AD" clId="Web-{3C95C36C-5E89-3183-0DC1-C1F458D85A71}" dt="2021-08-20T04:23:12.509" v="125" actId="20577"/>
          <ac:spMkLst>
            <pc:docMk/>
            <pc:sldMk cId="0" sldId="289"/>
            <ac:spMk id="2" creationId="{D1781812-C3B9-4E9A-A842-4908C55B7642}"/>
          </ac:spMkLst>
        </pc:spChg>
      </pc:sldChg>
      <pc:sldChg chg="modSp">
        <pc:chgData name="PRAGADISHWARAN K - [CB.EN.U4AIE20051]" userId="S::cb.en.u4aie20051@cb.students.amrita.edu::ee5bea0b-729c-4a21-af86-5bd20a459c03" providerId="AD" clId="Web-{3C95C36C-5E89-3183-0DC1-C1F458D85A71}" dt="2021-08-20T04:23:29.276" v="128" actId="1076"/>
        <pc:sldMkLst>
          <pc:docMk/>
          <pc:sldMk cId="0" sldId="290"/>
        </pc:sldMkLst>
        <pc:spChg chg="mod">
          <ac:chgData name="PRAGADISHWARAN K - [CB.EN.U4AIE20051]" userId="S::cb.en.u4aie20051@cb.students.amrita.edu::ee5bea0b-729c-4a21-af86-5bd20a459c03" providerId="AD" clId="Web-{3C95C36C-5E89-3183-0DC1-C1F458D85A71}" dt="2021-08-20T04:23:26.494" v="127" actId="1076"/>
          <ac:spMkLst>
            <pc:docMk/>
            <pc:sldMk cId="0" sldId="290"/>
            <ac:spMk id="864" creationId="{00000000-0000-0000-0000-000000000000}"/>
          </ac:spMkLst>
        </pc:spChg>
        <pc:picChg chg="mod">
          <ac:chgData name="PRAGADISHWARAN K - [CB.EN.U4AIE20051]" userId="S::cb.en.u4aie20051@cb.students.amrita.edu::ee5bea0b-729c-4a21-af86-5bd20a459c03" providerId="AD" clId="Web-{3C95C36C-5E89-3183-0DC1-C1F458D85A71}" dt="2021-08-20T03:32:30.403" v="27" actId="1076"/>
          <ac:picMkLst>
            <pc:docMk/>
            <pc:sldMk cId="0" sldId="290"/>
            <ac:picMk id="2" creationId="{395CD023-15EC-4DC9-8DE3-05930DE1F010}"/>
          </ac:picMkLst>
        </pc:picChg>
        <pc:picChg chg="mod">
          <ac:chgData name="PRAGADISHWARAN K - [CB.EN.U4AIE20051]" userId="S::cb.en.u4aie20051@cb.students.amrita.edu::ee5bea0b-729c-4a21-af86-5bd20a459c03" providerId="AD" clId="Web-{3C95C36C-5E89-3183-0DC1-C1F458D85A71}" dt="2021-08-20T04:23:29.276" v="128" actId="1076"/>
          <ac:picMkLst>
            <pc:docMk/>
            <pc:sldMk cId="0" sldId="290"/>
            <ac:picMk id="4" creationId="{B240E0C2-E8CD-432E-A5E1-8ADE26106B09}"/>
          </ac:picMkLst>
        </pc:picChg>
      </pc:sldChg>
      <pc:sldChg chg="modSp">
        <pc:chgData name="PRAGADISHWARAN K - [CB.EN.U4AIE20051]" userId="S::cb.en.u4aie20051@cb.students.amrita.edu::ee5bea0b-729c-4a21-af86-5bd20a459c03" providerId="AD" clId="Web-{3C95C36C-5E89-3183-0DC1-C1F458D85A71}" dt="2021-08-20T05:50:30.158" v="150" actId="1076"/>
        <pc:sldMkLst>
          <pc:docMk/>
          <pc:sldMk cId="2947116294" sldId="315"/>
        </pc:sldMkLst>
        <pc:picChg chg="mod">
          <ac:chgData name="PRAGADISHWARAN K - [CB.EN.U4AIE20051]" userId="S::cb.en.u4aie20051@cb.students.amrita.edu::ee5bea0b-729c-4a21-af86-5bd20a459c03" providerId="AD" clId="Web-{3C95C36C-5E89-3183-0DC1-C1F458D85A71}" dt="2021-08-20T05:50:30.158" v="150" actId="1076"/>
          <ac:picMkLst>
            <pc:docMk/>
            <pc:sldMk cId="2947116294" sldId="315"/>
            <ac:picMk id="4" creationId="{6A3A9F8F-755D-4712-9FAB-5A73646DD8D0}"/>
          </ac:picMkLst>
        </pc:picChg>
      </pc:sldChg>
      <pc:sldChg chg="modSp">
        <pc:chgData name="PRAGADISHWARAN K - [CB.EN.U4AIE20051]" userId="S::cb.en.u4aie20051@cb.students.amrita.edu::ee5bea0b-729c-4a21-af86-5bd20a459c03" providerId="AD" clId="Web-{3C95C36C-5E89-3183-0DC1-C1F458D85A71}" dt="2021-08-20T03:44:27.937" v="65" actId="20577"/>
        <pc:sldMkLst>
          <pc:docMk/>
          <pc:sldMk cId="3383060126" sldId="317"/>
        </pc:sldMkLst>
        <pc:spChg chg="mod">
          <ac:chgData name="PRAGADISHWARAN K - [CB.EN.U4AIE20051]" userId="S::cb.en.u4aie20051@cb.students.amrita.edu::ee5bea0b-729c-4a21-af86-5bd20a459c03" providerId="AD" clId="Web-{3C95C36C-5E89-3183-0DC1-C1F458D85A71}" dt="2021-08-20T03:44:27.937" v="65" actId="20577"/>
          <ac:spMkLst>
            <pc:docMk/>
            <pc:sldMk cId="3383060126" sldId="317"/>
            <ac:spMk id="2" creationId="{625C4246-AC9B-4C70-89EE-D4DE110DF88E}"/>
          </ac:spMkLst>
        </pc:spChg>
        <pc:spChg chg="mod">
          <ac:chgData name="PRAGADISHWARAN K - [CB.EN.U4AIE20051]" userId="S::cb.en.u4aie20051@cb.students.amrita.edu::ee5bea0b-729c-4a21-af86-5bd20a459c03" providerId="AD" clId="Web-{3C95C36C-5E89-3183-0DC1-C1F458D85A71}" dt="2021-08-20T03:44:24.734" v="64" actId="20577"/>
          <ac:spMkLst>
            <pc:docMk/>
            <pc:sldMk cId="3383060126" sldId="317"/>
            <ac:spMk id="6" creationId="{231756A2-2392-4F3E-9ADF-616A464EE674}"/>
          </ac:spMkLst>
        </pc:spChg>
      </pc:sldChg>
      <pc:sldChg chg="modSp">
        <pc:chgData name="PRAGADISHWARAN K - [CB.EN.U4AIE20051]" userId="S::cb.en.u4aie20051@cb.students.amrita.edu::ee5bea0b-729c-4a21-af86-5bd20a459c03" providerId="AD" clId="Web-{3C95C36C-5E89-3183-0DC1-C1F458D85A71}" dt="2021-08-20T02:29:04.070" v="2" actId="1076"/>
        <pc:sldMkLst>
          <pc:docMk/>
          <pc:sldMk cId="900772708" sldId="318"/>
        </pc:sldMkLst>
        <pc:spChg chg="mod">
          <ac:chgData name="PRAGADISHWARAN K - [CB.EN.U4AIE20051]" userId="S::cb.en.u4aie20051@cb.students.amrita.edu::ee5bea0b-729c-4a21-af86-5bd20a459c03" providerId="AD" clId="Web-{3C95C36C-5E89-3183-0DC1-C1F458D85A71}" dt="2021-08-20T02:29:04.070" v="2" actId="1076"/>
          <ac:spMkLst>
            <pc:docMk/>
            <pc:sldMk cId="900772708" sldId="318"/>
            <ac:spMk id="8" creationId="{832E7DEE-D0C2-45FD-9425-028E38A4342B}"/>
          </ac:spMkLst>
        </pc:spChg>
      </pc:sldChg>
      <pc:sldChg chg="modSp">
        <pc:chgData name="PRAGADISHWARAN K - [CB.EN.U4AIE20051]" userId="S::cb.en.u4aie20051@cb.students.amrita.edu::ee5bea0b-729c-4a21-af86-5bd20a459c03" providerId="AD" clId="Web-{3C95C36C-5E89-3183-0DC1-C1F458D85A71}" dt="2021-08-20T04:23:46.652" v="132" actId="1076"/>
        <pc:sldMkLst>
          <pc:docMk/>
          <pc:sldMk cId="328904924" sldId="320"/>
        </pc:sldMkLst>
        <pc:spChg chg="mod">
          <ac:chgData name="PRAGADISHWARAN K - [CB.EN.U4AIE20051]" userId="S::cb.en.u4aie20051@cb.students.amrita.edu::ee5bea0b-729c-4a21-af86-5bd20a459c03" providerId="AD" clId="Web-{3C95C36C-5E89-3183-0DC1-C1F458D85A71}" dt="2021-08-20T04:23:46.652" v="132" actId="1076"/>
          <ac:spMkLst>
            <pc:docMk/>
            <pc:sldMk cId="328904924" sldId="320"/>
            <ac:spMk id="864" creationId="{00000000-0000-0000-0000-000000000000}"/>
          </ac:spMkLst>
        </pc:spChg>
        <pc:picChg chg="mod">
          <ac:chgData name="PRAGADISHWARAN K - [CB.EN.U4AIE20051]" userId="S::cb.en.u4aie20051@cb.students.amrita.edu::ee5bea0b-729c-4a21-af86-5bd20a459c03" providerId="AD" clId="Web-{3C95C36C-5E89-3183-0DC1-C1F458D85A71}" dt="2021-08-20T03:57:59.838" v="66" actId="1076"/>
          <ac:picMkLst>
            <pc:docMk/>
            <pc:sldMk cId="328904924" sldId="320"/>
            <ac:picMk id="4" creationId="{4942C895-28A8-49BF-9397-AB580B68D409}"/>
          </ac:picMkLst>
        </pc:picChg>
      </pc:sldChg>
      <pc:sldChg chg="modSp">
        <pc:chgData name="PRAGADISHWARAN K - [CB.EN.U4AIE20051]" userId="S::cb.en.u4aie20051@cb.students.amrita.edu::ee5bea0b-729c-4a21-af86-5bd20a459c03" providerId="AD" clId="Web-{3C95C36C-5E89-3183-0DC1-C1F458D85A71}" dt="2021-08-20T04:23:40.183" v="131" actId="1076"/>
        <pc:sldMkLst>
          <pc:docMk/>
          <pc:sldMk cId="881509558" sldId="321"/>
        </pc:sldMkLst>
        <pc:spChg chg="mod">
          <ac:chgData name="PRAGADISHWARAN K - [CB.EN.U4AIE20051]" userId="S::cb.en.u4aie20051@cb.students.amrita.edu::ee5bea0b-729c-4a21-af86-5bd20a459c03" providerId="AD" clId="Web-{3C95C36C-5E89-3183-0DC1-C1F458D85A71}" dt="2021-08-20T04:23:35.245" v="129" actId="1076"/>
          <ac:spMkLst>
            <pc:docMk/>
            <pc:sldMk cId="881509558" sldId="321"/>
            <ac:spMk id="864" creationId="{00000000-0000-0000-0000-000000000000}"/>
          </ac:spMkLst>
        </pc:spChg>
        <pc:picChg chg="mod">
          <ac:chgData name="PRAGADISHWARAN K - [CB.EN.U4AIE20051]" userId="S::cb.en.u4aie20051@cb.students.amrita.edu::ee5bea0b-729c-4a21-af86-5bd20a459c03" providerId="AD" clId="Web-{3C95C36C-5E89-3183-0DC1-C1F458D85A71}" dt="2021-08-20T04:23:40.183" v="131" actId="1076"/>
          <ac:picMkLst>
            <pc:docMk/>
            <pc:sldMk cId="881509558" sldId="321"/>
            <ac:picMk id="2" creationId="{A8AEB328-FA40-4ADF-9FFF-D6C61A448949}"/>
          </ac:picMkLst>
        </pc:picChg>
      </pc:sldChg>
      <pc:sldChg chg="modSp">
        <pc:chgData name="PRAGADISHWARAN K - [CB.EN.U4AIE20051]" userId="S::cb.en.u4aie20051@cb.students.amrita.edu::ee5bea0b-729c-4a21-af86-5bd20a459c03" providerId="AD" clId="Web-{3C95C36C-5E89-3183-0DC1-C1F458D85A71}" dt="2021-08-20T02:32:24.412" v="4" actId="1076"/>
        <pc:sldMkLst>
          <pc:docMk/>
          <pc:sldMk cId="4284278348" sldId="323"/>
        </pc:sldMkLst>
        <pc:picChg chg="mod">
          <ac:chgData name="PRAGADISHWARAN K - [CB.EN.U4AIE20051]" userId="S::cb.en.u4aie20051@cb.students.amrita.edu::ee5bea0b-729c-4a21-af86-5bd20a459c03" providerId="AD" clId="Web-{3C95C36C-5E89-3183-0DC1-C1F458D85A71}" dt="2021-08-20T02:32:24.412" v="4" actId="1076"/>
          <ac:picMkLst>
            <pc:docMk/>
            <pc:sldMk cId="4284278348" sldId="323"/>
            <ac:picMk id="2" creationId="{46120A1A-DA49-4D1D-84BC-65BA9DAC5555}"/>
          </ac:picMkLst>
        </pc:picChg>
      </pc:sldChg>
      <pc:sldChg chg="modSp">
        <pc:chgData name="PRAGADISHWARAN K - [CB.EN.U4AIE20051]" userId="S::cb.en.u4aie20051@cb.students.amrita.edu::ee5bea0b-729c-4a21-af86-5bd20a459c03" providerId="AD" clId="Web-{3C95C36C-5E89-3183-0DC1-C1F458D85A71}" dt="2021-08-20T03:58:14.261" v="68" actId="20577"/>
        <pc:sldMkLst>
          <pc:docMk/>
          <pc:sldMk cId="4051215581" sldId="324"/>
        </pc:sldMkLst>
        <pc:spChg chg="mod">
          <ac:chgData name="PRAGADISHWARAN K - [CB.EN.U4AIE20051]" userId="S::cb.en.u4aie20051@cb.students.amrita.edu::ee5bea0b-729c-4a21-af86-5bd20a459c03" providerId="AD" clId="Web-{3C95C36C-5E89-3183-0DC1-C1F458D85A71}" dt="2021-08-20T03:58:14.261" v="68" actId="20577"/>
          <ac:spMkLst>
            <pc:docMk/>
            <pc:sldMk cId="4051215581" sldId="324"/>
            <ac:spMk id="865" creationId="{00000000-0000-0000-0000-000000000000}"/>
          </ac:spMkLst>
        </pc:spChg>
      </pc:sldChg>
      <pc:sldChg chg="modSp">
        <pc:chgData name="PRAGADISHWARAN K - [CB.EN.U4AIE20051]" userId="S::cb.en.u4aie20051@cb.students.amrita.edu::ee5bea0b-729c-4a21-af86-5bd20a459c03" providerId="AD" clId="Web-{3C95C36C-5E89-3183-0DC1-C1F458D85A71}" dt="2021-08-20T04:24:44.437" v="148" actId="1076"/>
        <pc:sldMkLst>
          <pc:docMk/>
          <pc:sldMk cId="2192656622" sldId="325"/>
        </pc:sldMkLst>
        <pc:spChg chg="mod">
          <ac:chgData name="PRAGADISHWARAN K - [CB.EN.U4AIE20051]" userId="S::cb.en.u4aie20051@cb.students.amrita.edu::ee5bea0b-729c-4a21-af86-5bd20a459c03" providerId="AD" clId="Web-{3C95C36C-5E89-3183-0DC1-C1F458D85A71}" dt="2021-08-20T04:24:31.405" v="142" actId="1076"/>
          <ac:spMkLst>
            <pc:docMk/>
            <pc:sldMk cId="2192656622" sldId="325"/>
            <ac:spMk id="5" creationId="{8E24741D-70D6-4128-9CA8-2346497F9CDF}"/>
          </ac:spMkLst>
        </pc:spChg>
        <pc:spChg chg="mod">
          <ac:chgData name="PRAGADISHWARAN K - [CB.EN.U4AIE20051]" userId="S::cb.en.u4aie20051@cb.students.amrita.edu::ee5bea0b-729c-4a21-af86-5bd20a459c03" providerId="AD" clId="Web-{3C95C36C-5E89-3183-0DC1-C1F458D85A71}" dt="2021-08-20T04:24:42.078" v="147" actId="20577"/>
          <ac:spMkLst>
            <pc:docMk/>
            <pc:sldMk cId="2192656622" sldId="325"/>
            <ac:spMk id="865" creationId="{00000000-0000-0000-0000-000000000000}"/>
          </ac:spMkLst>
        </pc:spChg>
        <pc:picChg chg="mod">
          <ac:chgData name="PRAGADISHWARAN K - [CB.EN.U4AIE20051]" userId="S::cb.en.u4aie20051@cb.students.amrita.edu::ee5bea0b-729c-4a21-af86-5bd20a459c03" providerId="AD" clId="Web-{3C95C36C-5E89-3183-0DC1-C1F458D85A71}" dt="2021-08-20T04:24:44.437" v="148" actId="1076"/>
          <ac:picMkLst>
            <pc:docMk/>
            <pc:sldMk cId="2192656622" sldId="325"/>
            <ac:picMk id="2" creationId="{4B007255-AFD2-4C40-A029-2D0CB4757164}"/>
          </ac:picMkLst>
        </pc:picChg>
      </pc:sldChg>
      <pc:sldChg chg="modSp">
        <pc:chgData name="PRAGADISHWARAN K - [CB.EN.U4AIE20051]" userId="S::cb.en.u4aie20051@cb.students.amrita.edu::ee5bea0b-729c-4a21-af86-5bd20a459c03" providerId="AD" clId="Web-{3C95C36C-5E89-3183-0DC1-C1F458D85A71}" dt="2021-08-20T03:30:17.846" v="17" actId="1076"/>
        <pc:sldMkLst>
          <pc:docMk/>
          <pc:sldMk cId="3038595353" sldId="326"/>
        </pc:sldMkLst>
        <pc:spChg chg="mod">
          <ac:chgData name="PRAGADISHWARAN K - [CB.EN.U4AIE20051]" userId="S::cb.en.u4aie20051@cb.students.amrita.edu::ee5bea0b-729c-4a21-af86-5bd20a459c03" providerId="AD" clId="Web-{3C95C36C-5E89-3183-0DC1-C1F458D85A71}" dt="2021-08-20T03:30:17.846" v="17" actId="1076"/>
          <ac:spMkLst>
            <pc:docMk/>
            <pc:sldMk cId="3038595353" sldId="326"/>
            <ac:spMk id="864" creationId="{00000000-0000-0000-0000-000000000000}"/>
          </ac:spMkLst>
        </pc:spChg>
        <pc:picChg chg="mod">
          <ac:chgData name="PRAGADISHWARAN K - [CB.EN.U4AIE20051]" userId="S::cb.en.u4aie20051@cb.students.amrita.edu::ee5bea0b-729c-4a21-af86-5bd20a459c03" providerId="AD" clId="Web-{3C95C36C-5E89-3183-0DC1-C1F458D85A71}" dt="2021-08-20T03:30:13.956" v="16" actId="1076"/>
          <ac:picMkLst>
            <pc:docMk/>
            <pc:sldMk cId="3038595353" sldId="326"/>
            <ac:picMk id="2" creationId="{BF90AD1A-BE0A-41C4-8F0F-F0A2F34D868F}"/>
          </ac:picMkLst>
        </pc:picChg>
      </pc:sldChg>
      <pc:sldChg chg="modSp">
        <pc:chgData name="PRAGADISHWARAN K - [CB.EN.U4AIE20051]" userId="S::cb.en.u4aie20051@cb.students.amrita.edu::ee5bea0b-729c-4a21-af86-5bd20a459c03" providerId="AD" clId="Web-{3C95C36C-5E89-3183-0DC1-C1F458D85A71}" dt="2021-08-20T04:22:40.288" v="116" actId="20577"/>
        <pc:sldMkLst>
          <pc:docMk/>
          <pc:sldMk cId="1203927075" sldId="329"/>
        </pc:sldMkLst>
        <pc:spChg chg="mod">
          <ac:chgData name="PRAGADISHWARAN K - [CB.EN.U4AIE20051]" userId="S::cb.en.u4aie20051@cb.students.amrita.edu::ee5bea0b-729c-4a21-af86-5bd20a459c03" providerId="AD" clId="Web-{3C95C36C-5E89-3183-0DC1-C1F458D85A71}" dt="2021-08-20T04:22:20.114" v="114" actId="20577"/>
          <ac:spMkLst>
            <pc:docMk/>
            <pc:sldMk cId="1203927075" sldId="329"/>
            <ac:spMk id="4" creationId="{3179C9D7-B83A-47A9-8F78-5916AB72C270}"/>
          </ac:spMkLst>
        </pc:spChg>
        <pc:spChg chg="mod">
          <ac:chgData name="PRAGADISHWARAN K - [CB.EN.U4AIE20051]" userId="S::cb.en.u4aie20051@cb.students.amrita.edu::ee5bea0b-729c-4a21-af86-5bd20a459c03" providerId="AD" clId="Web-{3C95C36C-5E89-3183-0DC1-C1F458D85A71}" dt="2021-08-20T04:22:40.288" v="116" actId="20577"/>
          <ac:spMkLst>
            <pc:docMk/>
            <pc:sldMk cId="1203927075" sldId="329"/>
            <ac:spMk id="5" creationId="{F1B5982C-6E2D-4FFB-8CE4-7C71340A6271}"/>
          </ac:spMkLst>
        </pc:spChg>
      </pc:sldChg>
      <pc:sldChg chg="modSp">
        <pc:chgData name="PRAGADISHWARAN K - [CB.EN.U4AIE20051]" userId="S::cb.en.u4aie20051@cb.students.amrita.edu::ee5bea0b-729c-4a21-af86-5bd20a459c03" providerId="AD" clId="Web-{3C95C36C-5E89-3183-0DC1-C1F458D85A71}" dt="2021-08-20T04:23:21.072" v="126" actId="1076"/>
        <pc:sldMkLst>
          <pc:docMk/>
          <pc:sldMk cId="2663335305" sldId="332"/>
        </pc:sldMkLst>
        <pc:picChg chg="mod">
          <ac:chgData name="PRAGADISHWARAN K - [CB.EN.U4AIE20051]" userId="S::cb.en.u4aie20051@cb.students.amrita.edu::ee5bea0b-729c-4a21-af86-5bd20a459c03" providerId="AD" clId="Web-{3C95C36C-5E89-3183-0DC1-C1F458D85A71}" dt="2021-08-20T04:23:21.072" v="126" actId="1076"/>
          <ac:picMkLst>
            <pc:docMk/>
            <pc:sldMk cId="2663335305" sldId="332"/>
            <ac:picMk id="5" creationId="{2C94254F-E51B-4784-B59B-86CF0B6A7B0B}"/>
          </ac:picMkLst>
        </pc:picChg>
      </pc:sldChg>
      <pc:sldChg chg="modSp">
        <pc:chgData name="PRAGADISHWARAN K - [CB.EN.U4AIE20051]" userId="S::cb.en.u4aie20051@cb.students.amrita.edu::ee5bea0b-729c-4a21-af86-5bd20a459c03" providerId="AD" clId="Web-{3C95C36C-5E89-3183-0DC1-C1F458D85A71}" dt="2021-08-20T03:58:26.121" v="69" actId="1076"/>
        <pc:sldMkLst>
          <pc:docMk/>
          <pc:sldMk cId="2922219597" sldId="333"/>
        </pc:sldMkLst>
        <pc:spChg chg="mod">
          <ac:chgData name="PRAGADISHWARAN K - [CB.EN.U4AIE20051]" userId="S::cb.en.u4aie20051@cb.students.amrita.edu::ee5bea0b-729c-4a21-af86-5bd20a459c03" providerId="AD" clId="Web-{3C95C36C-5E89-3183-0DC1-C1F458D85A71}" dt="2021-08-20T03:58:26.121" v="69" actId="1076"/>
          <ac:spMkLst>
            <pc:docMk/>
            <pc:sldMk cId="2922219597" sldId="333"/>
            <ac:spMk id="864" creationId="{00000000-0000-0000-0000-000000000000}"/>
          </ac:spMkLst>
        </pc:spChg>
        <pc:picChg chg="mod">
          <ac:chgData name="PRAGADISHWARAN K - [CB.EN.U4AIE20051]" userId="S::cb.en.u4aie20051@cb.students.amrita.edu::ee5bea0b-729c-4a21-af86-5bd20a459c03" providerId="AD" clId="Web-{3C95C36C-5E89-3183-0DC1-C1F458D85A71}" dt="2021-08-20T03:30:31.457" v="20" actId="1076"/>
          <ac:picMkLst>
            <pc:docMk/>
            <pc:sldMk cId="2922219597" sldId="333"/>
            <ac:picMk id="2" creationId="{8AF8EE3F-6F1F-4891-BB68-4DF7E87E9C75}"/>
          </ac:picMkLst>
        </pc:picChg>
      </pc:sldChg>
      <pc:sldChg chg="modSp">
        <pc:chgData name="PRAGADISHWARAN K - [CB.EN.U4AIE20051]" userId="S::cb.en.u4aie20051@cb.students.amrita.edu::ee5bea0b-729c-4a21-af86-5bd20a459c03" providerId="AD" clId="Web-{3C95C36C-5E89-3183-0DC1-C1F458D85A71}" dt="2021-08-20T03:58:33.575" v="70" actId="1076"/>
        <pc:sldMkLst>
          <pc:docMk/>
          <pc:sldMk cId="19495120" sldId="334"/>
        </pc:sldMkLst>
        <pc:picChg chg="mod">
          <ac:chgData name="PRAGADISHWARAN K - [CB.EN.U4AIE20051]" userId="S::cb.en.u4aie20051@cb.students.amrita.edu::ee5bea0b-729c-4a21-af86-5bd20a459c03" providerId="AD" clId="Web-{3C95C36C-5E89-3183-0DC1-C1F458D85A71}" dt="2021-08-20T03:58:33.575" v="70" actId="1076"/>
          <ac:picMkLst>
            <pc:docMk/>
            <pc:sldMk cId="19495120" sldId="334"/>
            <ac:picMk id="3" creationId="{A77008F6-AD9D-4FE2-85AF-ABEB09713816}"/>
          </ac:picMkLst>
        </pc:picChg>
      </pc:sldChg>
      <pc:sldChg chg="modSp">
        <pc:chgData name="PRAGADISHWARAN K - [CB.EN.U4AIE20051]" userId="S::cb.en.u4aie20051@cb.students.amrita.edu::ee5bea0b-729c-4a21-af86-5bd20a459c03" providerId="AD" clId="Web-{3C95C36C-5E89-3183-0DC1-C1F458D85A71}" dt="2021-08-20T04:01:20.979" v="93" actId="1076"/>
        <pc:sldMkLst>
          <pc:docMk/>
          <pc:sldMk cId="3917914176" sldId="335"/>
        </pc:sldMkLst>
        <pc:spChg chg="mod">
          <ac:chgData name="PRAGADISHWARAN K - [CB.EN.U4AIE20051]" userId="S::cb.en.u4aie20051@cb.students.amrita.edu::ee5bea0b-729c-4a21-af86-5bd20a459c03" providerId="AD" clId="Web-{3C95C36C-5E89-3183-0DC1-C1F458D85A71}" dt="2021-08-20T04:01:20.979" v="93" actId="1076"/>
          <ac:spMkLst>
            <pc:docMk/>
            <pc:sldMk cId="3917914176" sldId="335"/>
            <ac:spMk id="864" creationId="{00000000-0000-0000-0000-000000000000}"/>
          </ac:spMkLst>
        </pc:spChg>
        <pc:picChg chg="mod">
          <ac:chgData name="PRAGADISHWARAN K - [CB.EN.U4AIE20051]" userId="S::cb.en.u4aie20051@cb.students.amrita.edu::ee5bea0b-729c-4a21-af86-5bd20a459c03" providerId="AD" clId="Web-{3C95C36C-5E89-3183-0DC1-C1F458D85A71}" dt="2021-08-20T04:01:14.385" v="92" actId="1076"/>
          <ac:picMkLst>
            <pc:docMk/>
            <pc:sldMk cId="3917914176" sldId="335"/>
            <ac:picMk id="2" creationId="{550E9F45-DF04-4F77-AA22-6844CAACB642}"/>
          </ac:picMkLst>
        </pc:picChg>
      </pc:sldChg>
      <pc:sldChg chg="addSp modSp new del">
        <pc:chgData name="PRAGADISHWARAN K - [CB.EN.U4AIE20051]" userId="S::cb.en.u4aie20051@cb.students.amrita.edu::ee5bea0b-729c-4a21-af86-5bd20a459c03" providerId="AD" clId="Web-{3C95C36C-5E89-3183-0DC1-C1F458D85A71}" dt="2021-08-20T03:41:28.378" v="38"/>
        <pc:sldMkLst>
          <pc:docMk/>
          <pc:sldMk cId="830229114" sldId="336"/>
        </pc:sldMkLst>
        <pc:picChg chg="add mod">
          <ac:chgData name="PRAGADISHWARAN K - [CB.EN.U4AIE20051]" userId="S::cb.en.u4aie20051@cb.students.amrita.edu::ee5bea0b-729c-4a21-af86-5bd20a459c03" providerId="AD" clId="Web-{3C95C36C-5E89-3183-0DC1-C1F458D85A71}" dt="2021-08-20T03:41:22.721" v="37" actId="1076"/>
          <ac:picMkLst>
            <pc:docMk/>
            <pc:sldMk cId="830229114" sldId="336"/>
            <ac:picMk id="3" creationId="{5795351B-4378-4F47-A73D-787FB85B6C4C}"/>
          </ac:picMkLst>
        </pc:picChg>
      </pc:sldChg>
      <pc:sldChg chg="new del">
        <pc:chgData name="PRAGADISHWARAN K - [CB.EN.U4AIE20051]" userId="S::cb.en.u4aie20051@cb.students.amrita.edu::ee5bea0b-729c-4a21-af86-5bd20a459c03" providerId="AD" clId="Web-{3C95C36C-5E89-3183-0DC1-C1F458D85A71}" dt="2021-08-20T03:41:13.393" v="34"/>
        <pc:sldMkLst>
          <pc:docMk/>
          <pc:sldMk cId="2722063604" sldId="33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9adfeff79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9adfeff79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829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9adfeff79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9adfeff79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67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9adfeff79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9adfeff79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427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9adfeff79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9adfeff79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92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9adfeff79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9adfeff79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715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9adfeff79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9adfeff79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442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9adfeff79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9adfeff79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2528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889eefa4ca_0_209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889eefa4ca_0_20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99d3c12f5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99d3c12f5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889eefa4c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889eefa4c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483197c4018804dd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483197c4018804dd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483197c4018804dd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483197c4018804dd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4407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89adfeff79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89adfeff79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89adfeff79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89adfeff79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048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9adfeff79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9adfeff79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9adfeff79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9adfeff79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29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6000894" y="2883029"/>
            <a:ext cx="2664333" cy="2049303"/>
            <a:chOff x="6000894" y="2883029"/>
            <a:chExt cx="2664333" cy="2049303"/>
          </a:xfrm>
        </p:grpSpPr>
        <p:sp>
          <p:nvSpPr>
            <p:cNvPr id="10" name="Google Shape;10;p2"/>
            <p:cNvSpPr/>
            <p:nvPr/>
          </p:nvSpPr>
          <p:spPr>
            <a:xfrm>
              <a:off x="6000894" y="2883029"/>
              <a:ext cx="2412900" cy="18324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&lt;&lt;</a:t>
              </a:r>
              <a:endParaRPr/>
            </a:p>
          </p:txBody>
        </p:sp>
        <p:sp>
          <p:nvSpPr>
            <p:cNvPr id="11" name="Google Shape;11;p2"/>
            <p:cNvSpPr/>
            <p:nvPr/>
          </p:nvSpPr>
          <p:spPr>
            <a:xfrm>
              <a:off x="8294727" y="4589432"/>
              <a:ext cx="370500" cy="3429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p:nvPr/>
        </p:nvSpPr>
        <p:spPr>
          <a:xfrm>
            <a:off x="938700" y="635400"/>
            <a:ext cx="7266600" cy="3872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7179523" y="3474524"/>
            <a:ext cx="1025780" cy="1033573"/>
            <a:chOff x="7179523" y="3474524"/>
            <a:chExt cx="1025780" cy="1033573"/>
          </a:xfrm>
        </p:grpSpPr>
        <p:grpSp>
          <p:nvGrpSpPr>
            <p:cNvPr id="14" name="Google Shape;14;p2"/>
            <p:cNvGrpSpPr/>
            <p:nvPr/>
          </p:nvGrpSpPr>
          <p:grpSpPr>
            <a:xfrm>
              <a:off x="7501365" y="3754028"/>
              <a:ext cx="703938" cy="754070"/>
              <a:chOff x="7866900" y="3775225"/>
              <a:chExt cx="1277100" cy="1368300"/>
            </a:xfrm>
          </p:grpSpPr>
          <p:cxnSp>
            <p:nvCxnSpPr>
              <p:cNvPr id="15" name="Google Shape;15;p2"/>
              <p:cNvCxnSpPr/>
              <p:nvPr/>
            </p:nvCxnSpPr>
            <p:spPr>
              <a:xfrm>
                <a:off x="7866900" y="3775225"/>
                <a:ext cx="0" cy="13683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16;p2"/>
              <p:cNvCxnSpPr/>
              <p:nvPr/>
            </p:nvCxnSpPr>
            <p:spPr>
              <a:xfrm rot="10800000">
                <a:off x="7866900" y="3775225"/>
                <a:ext cx="1277100" cy="0"/>
              </a:xfrm>
              <a:prstGeom prst="straightConnector1">
                <a:avLst/>
              </a:prstGeom>
              <a:noFill/>
              <a:ln w="9525" cap="flat" cmpd="sng">
                <a:solidFill>
                  <a:schemeClr val="dk2"/>
                </a:solidFill>
                <a:prstDash val="solid"/>
                <a:round/>
                <a:headEnd type="none" w="med" len="med"/>
                <a:tailEnd type="none" w="med" len="med"/>
              </a:ln>
            </p:spPr>
          </p:cxnSp>
        </p:grpSp>
        <p:sp>
          <p:nvSpPr>
            <p:cNvPr id="17" name="Google Shape;17;p2"/>
            <p:cNvSpPr/>
            <p:nvPr/>
          </p:nvSpPr>
          <p:spPr>
            <a:xfrm rot="10800000">
              <a:off x="7372141" y="3635919"/>
              <a:ext cx="258600" cy="23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179523" y="3474524"/>
              <a:ext cx="133800" cy="1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789079" y="491347"/>
            <a:ext cx="941624" cy="889726"/>
            <a:chOff x="789079" y="491347"/>
            <a:chExt cx="941624" cy="889726"/>
          </a:xfrm>
        </p:grpSpPr>
        <p:grpSp>
          <p:nvGrpSpPr>
            <p:cNvPr id="20" name="Google Shape;20;p2"/>
            <p:cNvGrpSpPr/>
            <p:nvPr/>
          </p:nvGrpSpPr>
          <p:grpSpPr>
            <a:xfrm rot="10800000">
              <a:off x="938708" y="635399"/>
              <a:ext cx="470484" cy="466317"/>
              <a:chOff x="7866900" y="3775225"/>
              <a:chExt cx="1277100" cy="1368300"/>
            </a:xfrm>
          </p:grpSpPr>
          <p:cxnSp>
            <p:nvCxnSpPr>
              <p:cNvPr id="21" name="Google Shape;21;p2"/>
              <p:cNvCxnSpPr/>
              <p:nvPr/>
            </p:nvCxnSpPr>
            <p:spPr>
              <a:xfrm>
                <a:off x="7866900" y="3775225"/>
                <a:ext cx="0" cy="13683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p2"/>
              <p:cNvCxnSpPr/>
              <p:nvPr/>
            </p:nvCxnSpPr>
            <p:spPr>
              <a:xfrm rot="10800000">
                <a:off x="7866900" y="3775225"/>
                <a:ext cx="1277100" cy="0"/>
              </a:xfrm>
              <a:prstGeom prst="straightConnector1">
                <a:avLst/>
              </a:prstGeom>
              <a:noFill/>
              <a:ln w="9525" cap="flat" cmpd="sng">
                <a:solidFill>
                  <a:schemeClr val="dk2"/>
                </a:solidFill>
                <a:prstDash val="solid"/>
                <a:round/>
                <a:headEnd type="none" w="med" len="med"/>
                <a:tailEnd type="none" w="med" len="med"/>
              </a:ln>
            </p:spPr>
          </p:cxnSp>
        </p:grpSp>
        <p:sp>
          <p:nvSpPr>
            <p:cNvPr id="23" name="Google Shape;23;p2"/>
            <p:cNvSpPr/>
            <p:nvPr/>
          </p:nvSpPr>
          <p:spPr>
            <a:xfrm>
              <a:off x="1279485" y="980578"/>
              <a:ext cx="258600" cy="23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1596903" y="1257173"/>
              <a:ext cx="133800" cy="1239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9079" y="491347"/>
              <a:ext cx="303900" cy="281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p:nvPr/>
        </p:nvSpPr>
        <p:spPr>
          <a:xfrm rot="10800000">
            <a:off x="8006292" y="446803"/>
            <a:ext cx="400500" cy="370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59900" y="4256098"/>
            <a:ext cx="555300" cy="5091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txBox="1">
            <a:spLocks noGrp="1"/>
          </p:cNvSpPr>
          <p:nvPr>
            <p:ph type="title"/>
          </p:nvPr>
        </p:nvSpPr>
        <p:spPr>
          <a:xfrm>
            <a:off x="1103250" y="1632125"/>
            <a:ext cx="6937500" cy="14292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8800">
                <a:solidFill>
                  <a:schemeClr val="accent1"/>
                </a:solidFill>
              </a:defRPr>
            </a:lvl1pPr>
            <a:lvl2pPr lvl="1">
              <a:spcBef>
                <a:spcPts val="0"/>
              </a:spcBef>
              <a:spcAft>
                <a:spcPts val="0"/>
              </a:spcAft>
              <a:buNone/>
              <a:defRPr sz="8800"/>
            </a:lvl2pPr>
            <a:lvl3pPr lvl="2">
              <a:spcBef>
                <a:spcPts val="0"/>
              </a:spcBef>
              <a:spcAft>
                <a:spcPts val="0"/>
              </a:spcAft>
              <a:buNone/>
              <a:defRPr sz="8800"/>
            </a:lvl3pPr>
            <a:lvl4pPr lvl="3">
              <a:spcBef>
                <a:spcPts val="0"/>
              </a:spcBef>
              <a:spcAft>
                <a:spcPts val="0"/>
              </a:spcAft>
              <a:buNone/>
              <a:defRPr sz="8800"/>
            </a:lvl4pPr>
            <a:lvl5pPr lvl="4">
              <a:spcBef>
                <a:spcPts val="0"/>
              </a:spcBef>
              <a:spcAft>
                <a:spcPts val="0"/>
              </a:spcAft>
              <a:buNone/>
              <a:defRPr sz="8800"/>
            </a:lvl5pPr>
            <a:lvl6pPr lvl="5">
              <a:spcBef>
                <a:spcPts val="0"/>
              </a:spcBef>
              <a:spcAft>
                <a:spcPts val="0"/>
              </a:spcAft>
              <a:buNone/>
              <a:defRPr sz="8800"/>
            </a:lvl6pPr>
            <a:lvl7pPr lvl="6">
              <a:spcBef>
                <a:spcPts val="0"/>
              </a:spcBef>
              <a:spcAft>
                <a:spcPts val="0"/>
              </a:spcAft>
              <a:buNone/>
              <a:defRPr sz="8800"/>
            </a:lvl7pPr>
            <a:lvl8pPr lvl="7">
              <a:spcBef>
                <a:spcPts val="0"/>
              </a:spcBef>
              <a:spcAft>
                <a:spcPts val="0"/>
              </a:spcAft>
              <a:buNone/>
              <a:defRPr sz="8800"/>
            </a:lvl8pPr>
            <a:lvl9pPr lvl="8">
              <a:spcBef>
                <a:spcPts val="0"/>
              </a:spcBef>
              <a:spcAft>
                <a:spcPts val="0"/>
              </a:spcAft>
              <a:buNone/>
              <a:defRPr sz="8800"/>
            </a:lvl9pPr>
          </a:lstStyle>
          <a:p>
            <a:endParaRPr/>
          </a:p>
        </p:txBody>
      </p:sp>
      <p:sp>
        <p:nvSpPr>
          <p:cNvPr id="29" name="Google Shape;29;p2"/>
          <p:cNvSpPr txBox="1">
            <a:spLocks noGrp="1"/>
          </p:cNvSpPr>
          <p:nvPr>
            <p:ph type="subTitle" idx="1"/>
          </p:nvPr>
        </p:nvSpPr>
        <p:spPr>
          <a:xfrm>
            <a:off x="1375350" y="2958825"/>
            <a:ext cx="6393300" cy="48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1600">
                <a:latin typeface="Courier Prime"/>
                <a:ea typeface="Courier Prime"/>
                <a:cs typeface="Courier Prime"/>
                <a:sym typeface="Courier Prime"/>
              </a:defRPr>
            </a:lvl1pPr>
            <a:lvl2pPr lvl="1">
              <a:lnSpc>
                <a:spcPct val="100000"/>
              </a:lnSpc>
              <a:spcBef>
                <a:spcPts val="0"/>
              </a:spcBef>
              <a:spcAft>
                <a:spcPts val="0"/>
              </a:spcAft>
              <a:buNone/>
              <a:defRPr>
                <a:latin typeface="Courier Prime"/>
                <a:ea typeface="Courier Prime"/>
                <a:cs typeface="Courier Prime"/>
                <a:sym typeface="Courier Prime"/>
              </a:defRPr>
            </a:lvl2pPr>
            <a:lvl3pPr lvl="2">
              <a:lnSpc>
                <a:spcPct val="100000"/>
              </a:lnSpc>
              <a:spcBef>
                <a:spcPts val="0"/>
              </a:spcBef>
              <a:spcAft>
                <a:spcPts val="0"/>
              </a:spcAft>
              <a:buNone/>
              <a:defRPr>
                <a:latin typeface="Courier Prime"/>
                <a:ea typeface="Courier Prime"/>
                <a:cs typeface="Courier Prime"/>
                <a:sym typeface="Courier Prime"/>
              </a:defRPr>
            </a:lvl3pPr>
            <a:lvl4pPr lvl="3">
              <a:lnSpc>
                <a:spcPct val="100000"/>
              </a:lnSpc>
              <a:spcBef>
                <a:spcPts val="0"/>
              </a:spcBef>
              <a:spcAft>
                <a:spcPts val="0"/>
              </a:spcAft>
              <a:buNone/>
              <a:defRPr>
                <a:latin typeface="Courier Prime"/>
                <a:ea typeface="Courier Prime"/>
                <a:cs typeface="Courier Prime"/>
                <a:sym typeface="Courier Prime"/>
              </a:defRPr>
            </a:lvl4pPr>
            <a:lvl5pPr lvl="4">
              <a:lnSpc>
                <a:spcPct val="100000"/>
              </a:lnSpc>
              <a:spcBef>
                <a:spcPts val="0"/>
              </a:spcBef>
              <a:spcAft>
                <a:spcPts val="0"/>
              </a:spcAft>
              <a:buNone/>
              <a:defRPr>
                <a:latin typeface="Courier Prime"/>
                <a:ea typeface="Courier Prime"/>
                <a:cs typeface="Courier Prime"/>
                <a:sym typeface="Courier Prime"/>
              </a:defRPr>
            </a:lvl5pPr>
            <a:lvl6pPr lvl="5">
              <a:lnSpc>
                <a:spcPct val="100000"/>
              </a:lnSpc>
              <a:spcBef>
                <a:spcPts val="0"/>
              </a:spcBef>
              <a:spcAft>
                <a:spcPts val="0"/>
              </a:spcAft>
              <a:buNone/>
              <a:defRPr>
                <a:latin typeface="Courier Prime"/>
                <a:ea typeface="Courier Prime"/>
                <a:cs typeface="Courier Prime"/>
                <a:sym typeface="Courier Prime"/>
              </a:defRPr>
            </a:lvl6pPr>
            <a:lvl7pPr lvl="6">
              <a:lnSpc>
                <a:spcPct val="100000"/>
              </a:lnSpc>
              <a:spcBef>
                <a:spcPts val="0"/>
              </a:spcBef>
              <a:spcAft>
                <a:spcPts val="0"/>
              </a:spcAft>
              <a:buNone/>
              <a:defRPr>
                <a:latin typeface="Courier Prime"/>
                <a:ea typeface="Courier Prime"/>
                <a:cs typeface="Courier Prime"/>
                <a:sym typeface="Courier Prime"/>
              </a:defRPr>
            </a:lvl7pPr>
            <a:lvl8pPr lvl="7">
              <a:lnSpc>
                <a:spcPct val="100000"/>
              </a:lnSpc>
              <a:spcBef>
                <a:spcPts val="0"/>
              </a:spcBef>
              <a:spcAft>
                <a:spcPts val="0"/>
              </a:spcAft>
              <a:buNone/>
              <a:defRPr>
                <a:latin typeface="Courier Prime"/>
                <a:ea typeface="Courier Prime"/>
                <a:cs typeface="Courier Prime"/>
                <a:sym typeface="Courier Prime"/>
              </a:defRPr>
            </a:lvl8pPr>
            <a:lvl9pPr lvl="8">
              <a:lnSpc>
                <a:spcPct val="100000"/>
              </a:lnSpc>
              <a:spcBef>
                <a:spcPts val="0"/>
              </a:spcBef>
              <a:spcAft>
                <a:spcPts val="0"/>
              </a:spcAft>
              <a:buNone/>
              <a:defRPr>
                <a:latin typeface="Courier Prime"/>
                <a:ea typeface="Courier Prime"/>
                <a:cs typeface="Courier Prime"/>
                <a:sym typeface="Courier Prim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
    <p:bg>
      <p:bgPr>
        <a:solidFill>
          <a:schemeClr val="accent1"/>
        </a:solidFill>
        <a:effectLst/>
      </p:bgPr>
    </p:bg>
    <p:spTree>
      <p:nvGrpSpPr>
        <p:cNvPr id="1" name="Shape 13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2">
    <p:bg>
      <p:bgPr>
        <a:solidFill>
          <a:schemeClr val="accent6"/>
        </a:solidFill>
        <a:effectLst/>
      </p:bgPr>
    </p:bg>
    <p:spTree>
      <p:nvGrpSpPr>
        <p:cNvPr id="1" name="Shape 13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24">
    <p:bg>
      <p:bgPr>
        <a:solidFill>
          <a:schemeClr val="accent6"/>
        </a:solidFill>
        <a:effectLst/>
      </p:bgPr>
    </p:bg>
    <p:spTree>
      <p:nvGrpSpPr>
        <p:cNvPr id="1" name="Shape 134"/>
        <p:cNvGrpSpPr/>
        <p:nvPr/>
      </p:nvGrpSpPr>
      <p:grpSpPr>
        <a:xfrm>
          <a:off x="0" y="0"/>
          <a:ext cx="0" cy="0"/>
          <a:chOff x="0" y="0"/>
          <a:chExt cx="0" cy="0"/>
        </a:xfrm>
      </p:grpSpPr>
      <p:sp>
        <p:nvSpPr>
          <p:cNvPr id="135" name="Google Shape;135;p15"/>
          <p:cNvSpPr txBox="1">
            <a:spLocks noGrp="1"/>
          </p:cNvSpPr>
          <p:nvPr>
            <p:ph type="title"/>
          </p:nvPr>
        </p:nvSpPr>
        <p:spPr>
          <a:xfrm>
            <a:off x="638700" y="597380"/>
            <a:ext cx="7866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000">
                <a:solidFill>
                  <a:schemeClr val="accent1"/>
                </a:solidFill>
              </a:defRPr>
            </a:lvl1pPr>
            <a:lvl2pPr lvl="1" algn="ctr" rtl="0">
              <a:spcBef>
                <a:spcPts val="0"/>
              </a:spcBef>
              <a:spcAft>
                <a:spcPts val="0"/>
              </a:spcAft>
              <a:buClr>
                <a:schemeClr val="accent1"/>
              </a:buClr>
              <a:buSzPts val="3100"/>
              <a:buNone/>
              <a:defRPr sz="3100">
                <a:solidFill>
                  <a:schemeClr val="accent1"/>
                </a:solidFill>
              </a:defRPr>
            </a:lvl2pPr>
            <a:lvl3pPr lvl="2" algn="ctr" rtl="0">
              <a:spcBef>
                <a:spcPts val="0"/>
              </a:spcBef>
              <a:spcAft>
                <a:spcPts val="0"/>
              </a:spcAft>
              <a:buClr>
                <a:schemeClr val="accent1"/>
              </a:buClr>
              <a:buSzPts val="3100"/>
              <a:buNone/>
              <a:defRPr sz="3100">
                <a:solidFill>
                  <a:schemeClr val="accent1"/>
                </a:solidFill>
              </a:defRPr>
            </a:lvl3pPr>
            <a:lvl4pPr lvl="3" algn="ctr" rtl="0">
              <a:spcBef>
                <a:spcPts val="0"/>
              </a:spcBef>
              <a:spcAft>
                <a:spcPts val="0"/>
              </a:spcAft>
              <a:buClr>
                <a:schemeClr val="accent1"/>
              </a:buClr>
              <a:buSzPts val="3100"/>
              <a:buNone/>
              <a:defRPr sz="3100">
                <a:solidFill>
                  <a:schemeClr val="accent1"/>
                </a:solidFill>
              </a:defRPr>
            </a:lvl4pPr>
            <a:lvl5pPr lvl="4" algn="ctr" rtl="0">
              <a:spcBef>
                <a:spcPts val="0"/>
              </a:spcBef>
              <a:spcAft>
                <a:spcPts val="0"/>
              </a:spcAft>
              <a:buClr>
                <a:schemeClr val="accent1"/>
              </a:buClr>
              <a:buSzPts val="3100"/>
              <a:buNone/>
              <a:defRPr sz="3100">
                <a:solidFill>
                  <a:schemeClr val="accent1"/>
                </a:solidFill>
              </a:defRPr>
            </a:lvl5pPr>
            <a:lvl6pPr lvl="5" algn="ctr" rtl="0">
              <a:spcBef>
                <a:spcPts val="0"/>
              </a:spcBef>
              <a:spcAft>
                <a:spcPts val="0"/>
              </a:spcAft>
              <a:buClr>
                <a:schemeClr val="accent1"/>
              </a:buClr>
              <a:buSzPts val="3100"/>
              <a:buNone/>
              <a:defRPr sz="3100">
                <a:solidFill>
                  <a:schemeClr val="accent1"/>
                </a:solidFill>
              </a:defRPr>
            </a:lvl6pPr>
            <a:lvl7pPr lvl="6" algn="ctr" rtl="0">
              <a:spcBef>
                <a:spcPts val="0"/>
              </a:spcBef>
              <a:spcAft>
                <a:spcPts val="0"/>
              </a:spcAft>
              <a:buClr>
                <a:schemeClr val="accent1"/>
              </a:buClr>
              <a:buSzPts val="3100"/>
              <a:buNone/>
              <a:defRPr sz="3100">
                <a:solidFill>
                  <a:schemeClr val="accent1"/>
                </a:solidFill>
              </a:defRPr>
            </a:lvl7pPr>
            <a:lvl8pPr lvl="7" algn="ctr" rtl="0">
              <a:spcBef>
                <a:spcPts val="0"/>
              </a:spcBef>
              <a:spcAft>
                <a:spcPts val="0"/>
              </a:spcAft>
              <a:buClr>
                <a:schemeClr val="accent1"/>
              </a:buClr>
              <a:buSzPts val="3100"/>
              <a:buNone/>
              <a:defRPr sz="3100">
                <a:solidFill>
                  <a:schemeClr val="accent1"/>
                </a:solidFill>
              </a:defRPr>
            </a:lvl8pPr>
            <a:lvl9pPr lvl="8" algn="ctr" rtl="0">
              <a:spcBef>
                <a:spcPts val="0"/>
              </a:spcBef>
              <a:spcAft>
                <a:spcPts val="0"/>
              </a:spcAft>
              <a:buClr>
                <a:schemeClr val="accent1"/>
              </a:buClr>
              <a:buSzPts val="3100"/>
              <a:buNone/>
              <a:defRPr sz="3100">
                <a:solidFill>
                  <a:schemeClr val="accent1"/>
                </a:solidFill>
              </a:defRPr>
            </a:lvl9pPr>
          </a:lstStyle>
          <a:p>
            <a:endParaRPr/>
          </a:p>
        </p:txBody>
      </p:sp>
      <p:sp>
        <p:nvSpPr>
          <p:cNvPr id="136" name="Google Shape;136;p15"/>
          <p:cNvSpPr/>
          <p:nvPr/>
        </p:nvSpPr>
        <p:spPr>
          <a:xfrm>
            <a:off x="0" y="4818625"/>
            <a:ext cx="9144000" cy="34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5"/>
          <p:cNvGrpSpPr/>
          <p:nvPr/>
        </p:nvGrpSpPr>
        <p:grpSpPr>
          <a:xfrm flipH="1">
            <a:off x="8606426" y="111885"/>
            <a:ext cx="436701" cy="436652"/>
            <a:chOff x="189638" y="194212"/>
            <a:chExt cx="1170153" cy="1170022"/>
          </a:xfrm>
        </p:grpSpPr>
        <p:sp>
          <p:nvSpPr>
            <p:cNvPr id="138" name="Google Shape;138;p15"/>
            <p:cNvSpPr/>
            <p:nvPr/>
          </p:nvSpPr>
          <p:spPr>
            <a:xfrm rot="5400000">
              <a:off x="316088" y="320534"/>
              <a:ext cx="754800" cy="7548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rot="-5400000" flipH="1">
              <a:off x="189638" y="194212"/>
              <a:ext cx="754800" cy="75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40" name="Google Shape;140;p15"/>
            <p:cNvSpPr/>
            <p:nvPr/>
          </p:nvSpPr>
          <p:spPr>
            <a:xfrm rot="-5400000" flipH="1">
              <a:off x="1147091" y="1151533"/>
              <a:ext cx="212700" cy="212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141" name="Google Shape;141;p15"/>
          <p:cNvGrpSpPr/>
          <p:nvPr/>
        </p:nvGrpSpPr>
        <p:grpSpPr>
          <a:xfrm rot="5400000">
            <a:off x="-134071" y="4640359"/>
            <a:ext cx="652248" cy="387258"/>
            <a:chOff x="7974883" y="3893922"/>
            <a:chExt cx="996864" cy="591866"/>
          </a:xfrm>
        </p:grpSpPr>
        <p:grpSp>
          <p:nvGrpSpPr>
            <p:cNvPr id="142" name="Google Shape;142;p15"/>
            <p:cNvGrpSpPr/>
            <p:nvPr/>
          </p:nvGrpSpPr>
          <p:grpSpPr>
            <a:xfrm>
              <a:off x="8096559" y="3915279"/>
              <a:ext cx="875188" cy="570509"/>
              <a:chOff x="7704383" y="3682191"/>
              <a:chExt cx="1063800" cy="599400"/>
            </a:xfrm>
          </p:grpSpPr>
          <p:cxnSp>
            <p:nvCxnSpPr>
              <p:cNvPr id="143" name="Google Shape;143;p15"/>
              <p:cNvCxnSpPr/>
              <p:nvPr/>
            </p:nvCxnSpPr>
            <p:spPr>
              <a:xfrm rot="5400000">
                <a:off x="7405016" y="3981891"/>
                <a:ext cx="599400" cy="0"/>
              </a:xfrm>
              <a:prstGeom prst="straightConnector1">
                <a:avLst/>
              </a:prstGeom>
              <a:noFill/>
              <a:ln w="9525" cap="flat" cmpd="sng">
                <a:solidFill>
                  <a:schemeClr val="dk2"/>
                </a:solidFill>
                <a:prstDash val="solid"/>
                <a:round/>
                <a:headEnd type="none" w="med" len="med"/>
                <a:tailEnd type="none" w="med" len="med"/>
              </a:ln>
            </p:spPr>
          </p:cxnSp>
          <p:cxnSp>
            <p:nvCxnSpPr>
              <p:cNvPr id="144" name="Google Shape;144;p15"/>
              <p:cNvCxnSpPr/>
              <p:nvPr/>
            </p:nvCxnSpPr>
            <p:spPr>
              <a:xfrm>
                <a:off x="8236283" y="3243318"/>
                <a:ext cx="0" cy="1063800"/>
              </a:xfrm>
              <a:prstGeom prst="straightConnector1">
                <a:avLst/>
              </a:prstGeom>
              <a:noFill/>
              <a:ln w="9525" cap="flat" cmpd="sng">
                <a:solidFill>
                  <a:schemeClr val="dk2"/>
                </a:solidFill>
                <a:prstDash val="solid"/>
                <a:round/>
                <a:headEnd type="none" w="med" len="med"/>
                <a:tailEnd type="none" w="med" len="med"/>
              </a:ln>
            </p:spPr>
          </p:cxnSp>
        </p:grpSp>
        <p:sp>
          <p:nvSpPr>
            <p:cNvPr id="145" name="Google Shape;145;p15"/>
            <p:cNvSpPr/>
            <p:nvPr/>
          </p:nvSpPr>
          <p:spPr>
            <a:xfrm rot="10800000">
              <a:off x="7974883" y="3893922"/>
              <a:ext cx="242100" cy="223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USTOM_25">
    <p:bg>
      <p:bgPr>
        <a:solidFill>
          <a:schemeClr val="accent6"/>
        </a:solidFill>
        <a:effectLst/>
      </p:bgPr>
    </p:bg>
    <p:spTree>
      <p:nvGrpSpPr>
        <p:cNvPr id="1" name="Shape 146"/>
        <p:cNvGrpSpPr/>
        <p:nvPr/>
      </p:nvGrpSpPr>
      <p:grpSpPr>
        <a:xfrm>
          <a:off x="0" y="0"/>
          <a:ext cx="0" cy="0"/>
          <a:chOff x="0" y="0"/>
          <a:chExt cx="0" cy="0"/>
        </a:xfrm>
      </p:grpSpPr>
      <p:sp>
        <p:nvSpPr>
          <p:cNvPr id="147" name="Google Shape;147;p16"/>
          <p:cNvSpPr txBox="1">
            <a:spLocks noGrp="1"/>
          </p:cNvSpPr>
          <p:nvPr>
            <p:ph type="title"/>
          </p:nvPr>
        </p:nvSpPr>
        <p:spPr>
          <a:xfrm>
            <a:off x="638700" y="599166"/>
            <a:ext cx="7866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000">
                <a:solidFill>
                  <a:schemeClr val="accent1"/>
                </a:solidFill>
              </a:defRPr>
            </a:lvl1pPr>
            <a:lvl2pPr lvl="1" algn="ctr" rtl="0">
              <a:spcBef>
                <a:spcPts val="0"/>
              </a:spcBef>
              <a:spcAft>
                <a:spcPts val="0"/>
              </a:spcAft>
              <a:buClr>
                <a:schemeClr val="accent1"/>
              </a:buClr>
              <a:buSzPts val="3100"/>
              <a:buNone/>
              <a:defRPr sz="3100">
                <a:solidFill>
                  <a:schemeClr val="accent1"/>
                </a:solidFill>
              </a:defRPr>
            </a:lvl2pPr>
            <a:lvl3pPr lvl="2" algn="ctr" rtl="0">
              <a:spcBef>
                <a:spcPts val="0"/>
              </a:spcBef>
              <a:spcAft>
                <a:spcPts val="0"/>
              </a:spcAft>
              <a:buClr>
                <a:schemeClr val="accent1"/>
              </a:buClr>
              <a:buSzPts val="3100"/>
              <a:buNone/>
              <a:defRPr sz="3100">
                <a:solidFill>
                  <a:schemeClr val="accent1"/>
                </a:solidFill>
              </a:defRPr>
            </a:lvl3pPr>
            <a:lvl4pPr lvl="3" algn="ctr" rtl="0">
              <a:spcBef>
                <a:spcPts val="0"/>
              </a:spcBef>
              <a:spcAft>
                <a:spcPts val="0"/>
              </a:spcAft>
              <a:buClr>
                <a:schemeClr val="accent1"/>
              </a:buClr>
              <a:buSzPts val="3100"/>
              <a:buNone/>
              <a:defRPr sz="3100">
                <a:solidFill>
                  <a:schemeClr val="accent1"/>
                </a:solidFill>
              </a:defRPr>
            </a:lvl4pPr>
            <a:lvl5pPr lvl="4" algn="ctr" rtl="0">
              <a:spcBef>
                <a:spcPts val="0"/>
              </a:spcBef>
              <a:spcAft>
                <a:spcPts val="0"/>
              </a:spcAft>
              <a:buClr>
                <a:schemeClr val="accent1"/>
              </a:buClr>
              <a:buSzPts val="3100"/>
              <a:buNone/>
              <a:defRPr sz="3100">
                <a:solidFill>
                  <a:schemeClr val="accent1"/>
                </a:solidFill>
              </a:defRPr>
            </a:lvl5pPr>
            <a:lvl6pPr lvl="5" algn="ctr" rtl="0">
              <a:spcBef>
                <a:spcPts val="0"/>
              </a:spcBef>
              <a:spcAft>
                <a:spcPts val="0"/>
              </a:spcAft>
              <a:buClr>
                <a:schemeClr val="accent1"/>
              </a:buClr>
              <a:buSzPts val="3100"/>
              <a:buNone/>
              <a:defRPr sz="3100">
                <a:solidFill>
                  <a:schemeClr val="accent1"/>
                </a:solidFill>
              </a:defRPr>
            </a:lvl6pPr>
            <a:lvl7pPr lvl="6" algn="ctr" rtl="0">
              <a:spcBef>
                <a:spcPts val="0"/>
              </a:spcBef>
              <a:spcAft>
                <a:spcPts val="0"/>
              </a:spcAft>
              <a:buClr>
                <a:schemeClr val="accent1"/>
              </a:buClr>
              <a:buSzPts val="3100"/>
              <a:buNone/>
              <a:defRPr sz="3100">
                <a:solidFill>
                  <a:schemeClr val="accent1"/>
                </a:solidFill>
              </a:defRPr>
            </a:lvl7pPr>
            <a:lvl8pPr lvl="7" algn="ctr" rtl="0">
              <a:spcBef>
                <a:spcPts val="0"/>
              </a:spcBef>
              <a:spcAft>
                <a:spcPts val="0"/>
              </a:spcAft>
              <a:buClr>
                <a:schemeClr val="accent1"/>
              </a:buClr>
              <a:buSzPts val="3100"/>
              <a:buNone/>
              <a:defRPr sz="3100">
                <a:solidFill>
                  <a:schemeClr val="accent1"/>
                </a:solidFill>
              </a:defRPr>
            </a:lvl8pPr>
            <a:lvl9pPr lvl="8" algn="ctr" rtl="0">
              <a:spcBef>
                <a:spcPts val="0"/>
              </a:spcBef>
              <a:spcAft>
                <a:spcPts val="0"/>
              </a:spcAft>
              <a:buClr>
                <a:schemeClr val="accent1"/>
              </a:buClr>
              <a:buSzPts val="3100"/>
              <a:buNone/>
              <a:defRPr sz="3100">
                <a:solidFill>
                  <a:schemeClr val="accent1"/>
                </a:solidFill>
              </a:defRPr>
            </a:lvl9pPr>
          </a:lstStyle>
          <a:p>
            <a:endParaRPr/>
          </a:p>
        </p:txBody>
      </p:sp>
      <p:grpSp>
        <p:nvGrpSpPr>
          <p:cNvPr id="148" name="Google Shape;148;p16"/>
          <p:cNvGrpSpPr/>
          <p:nvPr/>
        </p:nvGrpSpPr>
        <p:grpSpPr>
          <a:xfrm rot="10800000">
            <a:off x="138918" y="4570302"/>
            <a:ext cx="416677" cy="419979"/>
            <a:chOff x="8529659" y="152390"/>
            <a:chExt cx="461948" cy="465557"/>
          </a:xfrm>
        </p:grpSpPr>
        <p:grpSp>
          <p:nvGrpSpPr>
            <p:cNvPr id="149" name="Google Shape;149;p16"/>
            <p:cNvGrpSpPr/>
            <p:nvPr/>
          </p:nvGrpSpPr>
          <p:grpSpPr>
            <a:xfrm>
              <a:off x="8582007" y="152390"/>
              <a:ext cx="409600" cy="409600"/>
              <a:chOff x="189698" y="4451825"/>
              <a:chExt cx="531602" cy="531603"/>
            </a:xfrm>
          </p:grpSpPr>
          <p:sp>
            <p:nvSpPr>
              <p:cNvPr id="150" name="Google Shape;150;p16"/>
              <p:cNvSpPr/>
              <p:nvPr/>
            </p:nvSpPr>
            <p:spPr>
              <a:xfrm>
                <a:off x="265900" y="4451825"/>
                <a:ext cx="455400" cy="4554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p:nvPr/>
            </p:nvSpPr>
            <p:spPr>
              <a:xfrm rot="10800000" flipH="1">
                <a:off x="189698" y="4528028"/>
                <a:ext cx="455400" cy="45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16"/>
            <p:cNvSpPr/>
            <p:nvPr/>
          </p:nvSpPr>
          <p:spPr>
            <a:xfrm rot="5400000" flipH="1">
              <a:off x="8525459" y="507847"/>
              <a:ext cx="114300" cy="105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16"/>
          <p:cNvGrpSpPr/>
          <p:nvPr/>
        </p:nvGrpSpPr>
        <p:grpSpPr>
          <a:xfrm rot="5400000" flipH="1">
            <a:off x="8431246" y="4459222"/>
            <a:ext cx="720168" cy="705353"/>
            <a:chOff x="-6289" y="-3"/>
            <a:chExt cx="720168" cy="705353"/>
          </a:xfrm>
        </p:grpSpPr>
        <p:grpSp>
          <p:nvGrpSpPr>
            <p:cNvPr id="154" name="Google Shape;154;p16"/>
            <p:cNvGrpSpPr/>
            <p:nvPr/>
          </p:nvGrpSpPr>
          <p:grpSpPr>
            <a:xfrm>
              <a:off x="-6289" y="-3"/>
              <a:ext cx="418800" cy="414300"/>
              <a:chOff x="-6289" y="-3"/>
              <a:chExt cx="418800" cy="414300"/>
            </a:xfrm>
          </p:grpSpPr>
          <p:cxnSp>
            <p:nvCxnSpPr>
              <p:cNvPr id="155" name="Google Shape;155;p16"/>
              <p:cNvCxnSpPr/>
              <p:nvPr/>
            </p:nvCxnSpPr>
            <p:spPr>
              <a:xfrm rot="10800000" flipH="1">
                <a:off x="-6289" y="409347"/>
                <a:ext cx="418800" cy="1800"/>
              </a:xfrm>
              <a:prstGeom prst="straightConnector1">
                <a:avLst/>
              </a:prstGeom>
              <a:noFill/>
              <a:ln w="9525" cap="flat" cmpd="sng">
                <a:solidFill>
                  <a:schemeClr val="dk2"/>
                </a:solidFill>
                <a:prstDash val="solid"/>
                <a:round/>
                <a:headEnd type="none" w="med" len="med"/>
                <a:tailEnd type="none" w="med" len="med"/>
              </a:ln>
            </p:spPr>
          </p:cxnSp>
          <p:cxnSp>
            <p:nvCxnSpPr>
              <p:cNvPr id="156" name="Google Shape;156;p16"/>
              <p:cNvCxnSpPr/>
              <p:nvPr/>
            </p:nvCxnSpPr>
            <p:spPr>
              <a:xfrm>
                <a:off x="411058" y="-3"/>
                <a:ext cx="0" cy="414300"/>
              </a:xfrm>
              <a:prstGeom prst="straightConnector1">
                <a:avLst/>
              </a:prstGeom>
              <a:noFill/>
              <a:ln w="9525" cap="flat" cmpd="sng">
                <a:solidFill>
                  <a:schemeClr val="dk2"/>
                </a:solidFill>
                <a:prstDash val="solid"/>
                <a:round/>
                <a:headEnd type="none" w="med" len="med"/>
                <a:tailEnd type="none" w="med" len="med"/>
              </a:ln>
            </p:spPr>
          </p:cxnSp>
        </p:grpSp>
        <p:grpSp>
          <p:nvGrpSpPr>
            <p:cNvPr id="157" name="Google Shape;157;p16"/>
            <p:cNvGrpSpPr/>
            <p:nvPr/>
          </p:nvGrpSpPr>
          <p:grpSpPr>
            <a:xfrm rot="10800000" flipH="1">
              <a:off x="277235" y="254399"/>
              <a:ext cx="436644" cy="450951"/>
              <a:chOff x="8517710" y="4278047"/>
              <a:chExt cx="436644" cy="450951"/>
            </a:xfrm>
          </p:grpSpPr>
          <p:sp>
            <p:nvSpPr>
              <p:cNvPr id="158" name="Google Shape;158;p16"/>
              <p:cNvSpPr/>
              <p:nvPr/>
            </p:nvSpPr>
            <p:spPr>
              <a:xfrm rot="-5400000">
                <a:off x="8506310" y="4433498"/>
                <a:ext cx="306900" cy="28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a:off x="8840054" y="4278047"/>
                <a:ext cx="114300" cy="10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3">
    <p:bg>
      <p:bgPr>
        <a:solidFill>
          <a:schemeClr val="accent1"/>
        </a:solidFill>
        <a:effectLst/>
      </p:bgPr>
    </p:bg>
    <p:spTree>
      <p:nvGrpSpPr>
        <p:cNvPr id="1" name="Shape 160"/>
        <p:cNvGrpSpPr/>
        <p:nvPr/>
      </p:nvGrpSpPr>
      <p:grpSpPr>
        <a:xfrm>
          <a:off x="0" y="0"/>
          <a:ext cx="0" cy="0"/>
          <a:chOff x="0" y="0"/>
          <a:chExt cx="0" cy="0"/>
        </a:xfrm>
      </p:grpSpPr>
      <p:grpSp>
        <p:nvGrpSpPr>
          <p:cNvPr id="161" name="Google Shape;161;p17"/>
          <p:cNvGrpSpPr/>
          <p:nvPr/>
        </p:nvGrpSpPr>
        <p:grpSpPr>
          <a:xfrm>
            <a:off x="5958914" y="2982116"/>
            <a:ext cx="2189475" cy="1683950"/>
            <a:chOff x="5958914" y="2982116"/>
            <a:chExt cx="2189475" cy="1683950"/>
          </a:xfrm>
        </p:grpSpPr>
        <p:sp>
          <p:nvSpPr>
            <p:cNvPr id="162" name="Google Shape;162;p17"/>
            <p:cNvSpPr/>
            <p:nvPr/>
          </p:nvSpPr>
          <p:spPr>
            <a:xfrm>
              <a:off x="5958914" y="2982116"/>
              <a:ext cx="1982700" cy="15057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7843889" y="4384366"/>
              <a:ext cx="304500" cy="281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7"/>
          <p:cNvSpPr/>
          <p:nvPr/>
        </p:nvSpPr>
        <p:spPr>
          <a:xfrm>
            <a:off x="1313450" y="809425"/>
            <a:ext cx="6477300" cy="3524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txBox="1">
            <a:spLocks noGrp="1"/>
          </p:cNvSpPr>
          <p:nvPr>
            <p:ph type="title"/>
          </p:nvPr>
        </p:nvSpPr>
        <p:spPr>
          <a:xfrm>
            <a:off x="1739100" y="1292575"/>
            <a:ext cx="5665800" cy="216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CC6461"/>
              </a:buClr>
              <a:buSzPts val="3200"/>
              <a:buFont typeface="Montserrat SemiBold"/>
              <a:buNone/>
              <a:defRPr sz="2800">
                <a:solidFill>
                  <a:srgbClr val="CC6461"/>
                </a:solidFill>
                <a:latin typeface="Montserrat SemiBold"/>
                <a:ea typeface="Montserrat SemiBold"/>
                <a:cs typeface="Montserrat SemiBold"/>
                <a:sym typeface="Montserrat SemiBold"/>
              </a:defRPr>
            </a:lvl1pPr>
            <a:lvl2pPr lvl="1" algn="ctr" rtl="0">
              <a:spcBef>
                <a:spcPts val="0"/>
              </a:spcBef>
              <a:spcAft>
                <a:spcPts val="0"/>
              </a:spcAft>
              <a:buClr>
                <a:srgbClr val="CC6461"/>
              </a:buClr>
              <a:buSzPts val="2800"/>
              <a:buNone/>
              <a:defRPr sz="2800">
                <a:solidFill>
                  <a:srgbClr val="CC6461"/>
                </a:solidFill>
              </a:defRPr>
            </a:lvl2pPr>
            <a:lvl3pPr lvl="2" algn="ctr" rtl="0">
              <a:spcBef>
                <a:spcPts val="0"/>
              </a:spcBef>
              <a:spcAft>
                <a:spcPts val="0"/>
              </a:spcAft>
              <a:buClr>
                <a:srgbClr val="CC6461"/>
              </a:buClr>
              <a:buSzPts val="2800"/>
              <a:buNone/>
              <a:defRPr sz="2800">
                <a:solidFill>
                  <a:srgbClr val="CC6461"/>
                </a:solidFill>
              </a:defRPr>
            </a:lvl3pPr>
            <a:lvl4pPr lvl="3" algn="ctr" rtl="0">
              <a:spcBef>
                <a:spcPts val="0"/>
              </a:spcBef>
              <a:spcAft>
                <a:spcPts val="0"/>
              </a:spcAft>
              <a:buClr>
                <a:srgbClr val="CC6461"/>
              </a:buClr>
              <a:buSzPts val="2800"/>
              <a:buNone/>
              <a:defRPr sz="2800">
                <a:solidFill>
                  <a:srgbClr val="CC6461"/>
                </a:solidFill>
              </a:defRPr>
            </a:lvl4pPr>
            <a:lvl5pPr lvl="4" algn="ctr" rtl="0">
              <a:spcBef>
                <a:spcPts val="0"/>
              </a:spcBef>
              <a:spcAft>
                <a:spcPts val="0"/>
              </a:spcAft>
              <a:buClr>
                <a:srgbClr val="CC6461"/>
              </a:buClr>
              <a:buSzPts val="2800"/>
              <a:buNone/>
              <a:defRPr sz="2800">
                <a:solidFill>
                  <a:srgbClr val="CC6461"/>
                </a:solidFill>
              </a:defRPr>
            </a:lvl5pPr>
            <a:lvl6pPr lvl="5" algn="ctr" rtl="0">
              <a:spcBef>
                <a:spcPts val="0"/>
              </a:spcBef>
              <a:spcAft>
                <a:spcPts val="0"/>
              </a:spcAft>
              <a:buClr>
                <a:srgbClr val="CC6461"/>
              </a:buClr>
              <a:buSzPts val="2800"/>
              <a:buNone/>
              <a:defRPr sz="2800">
                <a:solidFill>
                  <a:srgbClr val="CC6461"/>
                </a:solidFill>
              </a:defRPr>
            </a:lvl6pPr>
            <a:lvl7pPr lvl="6" algn="ctr" rtl="0">
              <a:spcBef>
                <a:spcPts val="0"/>
              </a:spcBef>
              <a:spcAft>
                <a:spcPts val="0"/>
              </a:spcAft>
              <a:buClr>
                <a:srgbClr val="CC6461"/>
              </a:buClr>
              <a:buSzPts val="2800"/>
              <a:buNone/>
              <a:defRPr sz="2800">
                <a:solidFill>
                  <a:srgbClr val="CC6461"/>
                </a:solidFill>
              </a:defRPr>
            </a:lvl7pPr>
            <a:lvl8pPr lvl="7" algn="ctr" rtl="0">
              <a:spcBef>
                <a:spcPts val="0"/>
              </a:spcBef>
              <a:spcAft>
                <a:spcPts val="0"/>
              </a:spcAft>
              <a:buClr>
                <a:srgbClr val="CC6461"/>
              </a:buClr>
              <a:buSzPts val="2800"/>
              <a:buNone/>
              <a:defRPr sz="2800">
                <a:solidFill>
                  <a:srgbClr val="CC6461"/>
                </a:solidFill>
              </a:defRPr>
            </a:lvl8pPr>
            <a:lvl9pPr lvl="8" algn="ctr" rtl="0">
              <a:spcBef>
                <a:spcPts val="0"/>
              </a:spcBef>
              <a:spcAft>
                <a:spcPts val="0"/>
              </a:spcAft>
              <a:buClr>
                <a:srgbClr val="CC6461"/>
              </a:buClr>
              <a:buSzPts val="2800"/>
              <a:buNone/>
              <a:defRPr sz="2800">
                <a:solidFill>
                  <a:srgbClr val="CC6461"/>
                </a:solidFill>
              </a:defRPr>
            </a:lvl9pPr>
          </a:lstStyle>
          <a:p>
            <a:endParaRPr/>
          </a:p>
        </p:txBody>
      </p:sp>
      <p:sp>
        <p:nvSpPr>
          <p:cNvPr id="166" name="Google Shape;166;p17"/>
          <p:cNvSpPr txBox="1">
            <a:spLocks noGrp="1"/>
          </p:cNvSpPr>
          <p:nvPr>
            <p:ph type="title" idx="2"/>
          </p:nvPr>
        </p:nvSpPr>
        <p:spPr>
          <a:xfrm>
            <a:off x="2017250" y="3395400"/>
            <a:ext cx="5109600" cy="756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3"/>
              </a:buClr>
              <a:buSzPts val="1400"/>
              <a:buFont typeface="Courier Prime"/>
              <a:buNone/>
              <a:defRPr sz="1900">
                <a:solidFill>
                  <a:srgbClr val="666666"/>
                </a:solidFill>
                <a:latin typeface="Courier Prime"/>
                <a:ea typeface="Courier Prime"/>
                <a:cs typeface="Courier Prime"/>
                <a:sym typeface="Courier Prime"/>
              </a:defRPr>
            </a:lvl1pPr>
            <a:lvl2pPr lvl="1" algn="ctr" rtl="0">
              <a:spcBef>
                <a:spcPts val="0"/>
              </a:spcBef>
              <a:spcAft>
                <a:spcPts val="0"/>
              </a:spcAft>
              <a:buClr>
                <a:schemeClr val="accent3"/>
              </a:buClr>
              <a:buSzPts val="1400"/>
              <a:buFont typeface="Courier Prime"/>
              <a:buNone/>
              <a:defRPr sz="1400">
                <a:solidFill>
                  <a:schemeClr val="accent3"/>
                </a:solidFill>
                <a:latin typeface="Courier Prime"/>
                <a:ea typeface="Courier Prime"/>
                <a:cs typeface="Courier Prime"/>
                <a:sym typeface="Courier Prime"/>
              </a:defRPr>
            </a:lvl2pPr>
            <a:lvl3pPr lvl="2" algn="ctr" rtl="0">
              <a:spcBef>
                <a:spcPts val="0"/>
              </a:spcBef>
              <a:spcAft>
                <a:spcPts val="0"/>
              </a:spcAft>
              <a:buClr>
                <a:schemeClr val="accent3"/>
              </a:buClr>
              <a:buSzPts val="1400"/>
              <a:buFont typeface="Courier Prime"/>
              <a:buNone/>
              <a:defRPr sz="1400">
                <a:solidFill>
                  <a:schemeClr val="accent3"/>
                </a:solidFill>
                <a:latin typeface="Courier Prime"/>
                <a:ea typeface="Courier Prime"/>
                <a:cs typeface="Courier Prime"/>
                <a:sym typeface="Courier Prime"/>
              </a:defRPr>
            </a:lvl3pPr>
            <a:lvl4pPr lvl="3" algn="ctr" rtl="0">
              <a:spcBef>
                <a:spcPts val="0"/>
              </a:spcBef>
              <a:spcAft>
                <a:spcPts val="0"/>
              </a:spcAft>
              <a:buClr>
                <a:schemeClr val="accent3"/>
              </a:buClr>
              <a:buSzPts val="1400"/>
              <a:buFont typeface="Courier Prime"/>
              <a:buNone/>
              <a:defRPr sz="1400">
                <a:solidFill>
                  <a:schemeClr val="accent3"/>
                </a:solidFill>
                <a:latin typeface="Courier Prime"/>
                <a:ea typeface="Courier Prime"/>
                <a:cs typeface="Courier Prime"/>
                <a:sym typeface="Courier Prime"/>
              </a:defRPr>
            </a:lvl4pPr>
            <a:lvl5pPr lvl="4" algn="ctr" rtl="0">
              <a:spcBef>
                <a:spcPts val="0"/>
              </a:spcBef>
              <a:spcAft>
                <a:spcPts val="0"/>
              </a:spcAft>
              <a:buClr>
                <a:schemeClr val="accent3"/>
              </a:buClr>
              <a:buSzPts val="1400"/>
              <a:buFont typeface="Courier Prime"/>
              <a:buNone/>
              <a:defRPr sz="1400">
                <a:solidFill>
                  <a:schemeClr val="accent3"/>
                </a:solidFill>
                <a:latin typeface="Courier Prime"/>
                <a:ea typeface="Courier Prime"/>
                <a:cs typeface="Courier Prime"/>
                <a:sym typeface="Courier Prime"/>
              </a:defRPr>
            </a:lvl5pPr>
            <a:lvl6pPr lvl="5" algn="ctr" rtl="0">
              <a:spcBef>
                <a:spcPts val="0"/>
              </a:spcBef>
              <a:spcAft>
                <a:spcPts val="0"/>
              </a:spcAft>
              <a:buClr>
                <a:schemeClr val="accent3"/>
              </a:buClr>
              <a:buSzPts val="1400"/>
              <a:buFont typeface="Courier Prime"/>
              <a:buNone/>
              <a:defRPr sz="1400">
                <a:solidFill>
                  <a:schemeClr val="accent3"/>
                </a:solidFill>
                <a:latin typeface="Courier Prime"/>
                <a:ea typeface="Courier Prime"/>
                <a:cs typeface="Courier Prime"/>
                <a:sym typeface="Courier Prime"/>
              </a:defRPr>
            </a:lvl6pPr>
            <a:lvl7pPr lvl="6" algn="ctr" rtl="0">
              <a:spcBef>
                <a:spcPts val="0"/>
              </a:spcBef>
              <a:spcAft>
                <a:spcPts val="0"/>
              </a:spcAft>
              <a:buClr>
                <a:schemeClr val="accent3"/>
              </a:buClr>
              <a:buSzPts val="1400"/>
              <a:buFont typeface="Courier Prime"/>
              <a:buNone/>
              <a:defRPr sz="1400">
                <a:solidFill>
                  <a:schemeClr val="accent3"/>
                </a:solidFill>
                <a:latin typeface="Courier Prime"/>
                <a:ea typeface="Courier Prime"/>
                <a:cs typeface="Courier Prime"/>
                <a:sym typeface="Courier Prime"/>
              </a:defRPr>
            </a:lvl7pPr>
            <a:lvl8pPr lvl="7" algn="ctr" rtl="0">
              <a:spcBef>
                <a:spcPts val="0"/>
              </a:spcBef>
              <a:spcAft>
                <a:spcPts val="0"/>
              </a:spcAft>
              <a:buClr>
                <a:schemeClr val="accent3"/>
              </a:buClr>
              <a:buSzPts val="1400"/>
              <a:buFont typeface="Courier Prime"/>
              <a:buNone/>
              <a:defRPr sz="1400">
                <a:solidFill>
                  <a:schemeClr val="accent3"/>
                </a:solidFill>
                <a:latin typeface="Courier Prime"/>
                <a:ea typeface="Courier Prime"/>
                <a:cs typeface="Courier Prime"/>
                <a:sym typeface="Courier Prime"/>
              </a:defRPr>
            </a:lvl8pPr>
            <a:lvl9pPr lvl="8" algn="ctr" rtl="0">
              <a:spcBef>
                <a:spcPts val="0"/>
              </a:spcBef>
              <a:spcAft>
                <a:spcPts val="0"/>
              </a:spcAft>
              <a:buClr>
                <a:schemeClr val="accent3"/>
              </a:buClr>
              <a:buSzPts val="1400"/>
              <a:buFont typeface="Courier Prime"/>
              <a:buNone/>
              <a:defRPr sz="1400">
                <a:solidFill>
                  <a:schemeClr val="accent3"/>
                </a:solidFill>
                <a:latin typeface="Courier Prime"/>
                <a:ea typeface="Courier Prime"/>
                <a:cs typeface="Courier Prime"/>
                <a:sym typeface="Courier Prim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4">
    <p:bg>
      <p:bgPr>
        <a:solidFill>
          <a:schemeClr val="accent6"/>
        </a:solidFill>
        <a:effectLst/>
      </p:bgPr>
    </p:bg>
    <p:spTree>
      <p:nvGrpSpPr>
        <p:cNvPr id="1" name="Shape 167"/>
        <p:cNvGrpSpPr/>
        <p:nvPr/>
      </p:nvGrpSpPr>
      <p:grpSpPr>
        <a:xfrm>
          <a:off x="0" y="0"/>
          <a:ext cx="0" cy="0"/>
          <a:chOff x="0" y="0"/>
          <a:chExt cx="0" cy="0"/>
        </a:xfrm>
      </p:grpSpPr>
      <p:grpSp>
        <p:nvGrpSpPr>
          <p:cNvPr id="168" name="Google Shape;168;p18"/>
          <p:cNvGrpSpPr/>
          <p:nvPr/>
        </p:nvGrpSpPr>
        <p:grpSpPr>
          <a:xfrm>
            <a:off x="-6289" y="-3"/>
            <a:ext cx="720168" cy="705353"/>
            <a:chOff x="-6289" y="-3"/>
            <a:chExt cx="720168" cy="705353"/>
          </a:xfrm>
        </p:grpSpPr>
        <p:grpSp>
          <p:nvGrpSpPr>
            <p:cNvPr id="169" name="Google Shape;169;p18"/>
            <p:cNvGrpSpPr/>
            <p:nvPr/>
          </p:nvGrpSpPr>
          <p:grpSpPr>
            <a:xfrm>
              <a:off x="-6289" y="-3"/>
              <a:ext cx="418800" cy="414300"/>
              <a:chOff x="-6289" y="-3"/>
              <a:chExt cx="418800" cy="414300"/>
            </a:xfrm>
          </p:grpSpPr>
          <p:cxnSp>
            <p:nvCxnSpPr>
              <p:cNvPr id="170" name="Google Shape;170;p18"/>
              <p:cNvCxnSpPr/>
              <p:nvPr/>
            </p:nvCxnSpPr>
            <p:spPr>
              <a:xfrm rot="10800000" flipH="1">
                <a:off x="-6289" y="409347"/>
                <a:ext cx="418800" cy="1800"/>
              </a:xfrm>
              <a:prstGeom prst="straightConnector1">
                <a:avLst/>
              </a:prstGeom>
              <a:noFill/>
              <a:ln w="9525" cap="flat" cmpd="sng">
                <a:solidFill>
                  <a:schemeClr val="dk2"/>
                </a:solidFill>
                <a:prstDash val="solid"/>
                <a:round/>
                <a:headEnd type="none" w="med" len="med"/>
                <a:tailEnd type="none" w="med" len="med"/>
              </a:ln>
            </p:spPr>
          </p:cxnSp>
          <p:cxnSp>
            <p:nvCxnSpPr>
              <p:cNvPr id="171" name="Google Shape;171;p18"/>
              <p:cNvCxnSpPr/>
              <p:nvPr/>
            </p:nvCxnSpPr>
            <p:spPr>
              <a:xfrm>
                <a:off x="411058" y="-3"/>
                <a:ext cx="0" cy="414300"/>
              </a:xfrm>
              <a:prstGeom prst="straightConnector1">
                <a:avLst/>
              </a:prstGeom>
              <a:noFill/>
              <a:ln w="9525" cap="flat" cmpd="sng">
                <a:solidFill>
                  <a:schemeClr val="dk2"/>
                </a:solidFill>
                <a:prstDash val="solid"/>
                <a:round/>
                <a:headEnd type="none" w="med" len="med"/>
                <a:tailEnd type="none" w="med" len="med"/>
              </a:ln>
            </p:spPr>
          </p:cxnSp>
        </p:grpSp>
        <p:grpSp>
          <p:nvGrpSpPr>
            <p:cNvPr id="172" name="Google Shape;172;p18"/>
            <p:cNvGrpSpPr/>
            <p:nvPr/>
          </p:nvGrpSpPr>
          <p:grpSpPr>
            <a:xfrm rot="10800000" flipH="1">
              <a:off x="277235" y="254399"/>
              <a:ext cx="436644" cy="450951"/>
              <a:chOff x="8517710" y="4278047"/>
              <a:chExt cx="436644" cy="450951"/>
            </a:xfrm>
          </p:grpSpPr>
          <p:sp>
            <p:nvSpPr>
              <p:cNvPr id="173" name="Google Shape;173;p18"/>
              <p:cNvSpPr/>
              <p:nvPr/>
            </p:nvSpPr>
            <p:spPr>
              <a:xfrm rot="-5400000">
                <a:off x="8506310" y="4433498"/>
                <a:ext cx="306900" cy="284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p:nvPr/>
            </p:nvSpPr>
            <p:spPr>
              <a:xfrm>
                <a:off x="8840054" y="4278047"/>
                <a:ext cx="114300" cy="10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5" name="Google Shape;175;p18"/>
          <p:cNvSpPr/>
          <p:nvPr/>
        </p:nvSpPr>
        <p:spPr>
          <a:xfrm>
            <a:off x="0" y="4818625"/>
            <a:ext cx="9144000" cy="34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txBox="1">
            <a:spLocks noGrp="1"/>
          </p:cNvSpPr>
          <p:nvPr>
            <p:ph type="title"/>
          </p:nvPr>
        </p:nvSpPr>
        <p:spPr>
          <a:xfrm>
            <a:off x="311700" y="597425"/>
            <a:ext cx="8520600" cy="5727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000">
                <a:solidFill>
                  <a:schemeClr val="accent1"/>
                </a:solidFill>
              </a:defRPr>
            </a:lvl1pPr>
            <a:lvl2pPr lvl="1">
              <a:spcBef>
                <a:spcPts val="0"/>
              </a:spcBef>
              <a:spcAft>
                <a:spcPts val="0"/>
              </a:spcAft>
              <a:buNone/>
              <a:defRPr>
                <a:latin typeface="Courier New"/>
                <a:ea typeface="Courier New"/>
                <a:cs typeface="Courier New"/>
                <a:sym typeface="Courier New"/>
              </a:defRPr>
            </a:lvl2pPr>
            <a:lvl3pPr lvl="2">
              <a:spcBef>
                <a:spcPts val="0"/>
              </a:spcBef>
              <a:spcAft>
                <a:spcPts val="0"/>
              </a:spcAft>
              <a:buNone/>
              <a:defRPr>
                <a:latin typeface="Courier New"/>
                <a:ea typeface="Courier New"/>
                <a:cs typeface="Courier New"/>
                <a:sym typeface="Courier New"/>
              </a:defRPr>
            </a:lvl3pPr>
            <a:lvl4pPr lvl="3">
              <a:spcBef>
                <a:spcPts val="0"/>
              </a:spcBef>
              <a:spcAft>
                <a:spcPts val="0"/>
              </a:spcAft>
              <a:buNone/>
              <a:defRPr>
                <a:latin typeface="Courier New"/>
                <a:ea typeface="Courier New"/>
                <a:cs typeface="Courier New"/>
                <a:sym typeface="Courier New"/>
              </a:defRPr>
            </a:lvl4pPr>
            <a:lvl5pPr lvl="4">
              <a:spcBef>
                <a:spcPts val="0"/>
              </a:spcBef>
              <a:spcAft>
                <a:spcPts val="0"/>
              </a:spcAft>
              <a:buNone/>
              <a:defRPr>
                <a:latin typeface="Courier New"/>
                <a:ea typeface="Courier New"/>
                <a:cs typeface="Courier New"/>
                <a:sym typeface="Courier New"/>
              </a:defRPr>
            </a:lvl5pPr>
            <a:lvl6pPr lvl="5">
              <a:spcBef>
                <a:spcPts val="0"/>
              </a:spcBef>
              <a:spcAft>
                <a:spcPts val="0"/>
              </a:spcAft>
              <a:buNone/>
              <a:defRPr>
                <a:latin typeface="Courier New"/>
                <a:ea typeface="Courier New"/>
                <a:cs typeface="Courier New"/>
                <a:sym typeface="Courier New"/>
              </a:defRPr>
            </a:lvl6pPr>
            <a:lvl7pPr lvl="6">
              <a:spcBef>
                <a:spcPts val="0"/>
              </a:spcBef>
              <a:spcAft>
                <a:spcPts val="0"/>
              </a:spcAft>
              <a:buNone/>
              <a:defRPr>
                <a:latin typeface="Courier New"/>
                <a:ea typeface="Courier New"/>
                <a:cs typeface="Courier New"/>
                <a:sym typeface="Courier New"/>
              </a:defRPr>
            </a:lvl7pPr>
            <a:lvl8pPr lvl="7">
              <a:spcBef>
                <a:spcPts val="0"/>
              </a:spcBef>
              <a:spcAft>
                <a:spcPts val="0"/>
              </a:spcAft>
              <a:buNone/>
              <a:defRPr>
                <a:latin typeface="Courier New"/>
                <a:ea typeface="Courier New"/>
                <a:cs typeface="Courier New"/>
                <a:sym typeface="Courier New"/>
              </a:defRPr>
            </a:lvl8pPr>
            <a:lvl9pPr lvl="8">
              <a:spcBef>
                <a:spcPts val="0"/>
              </a:spcBef>
              <a:spcAft>
                <a:spcPts val="0"/>
              </a:spcAft>
              <a:buNone/>
              <a:defRPr>
                <a:latin typeface="Courier New"/>
                <a:ea typeface="Courier New"/>
                <a:cs typeface="Courier New"/>
                <a:sym typeface="Courier New"/>
              </a:defRPr>
            </a:lvl9pPr>
          </a:lstStyle>
          <a:p>
            <a:endParaRPr/>
          </a:p>
        </p:txBody>
      </p:sp>
      <p:sp>
        <p:nvSpPr>
          <p:cNvPr id="177" name="Google Shape;177;p18"/>
          <p:cNvSpPr txBox="1">
            <a:spLocks noGrp="1"/>
          </p:cNvSpPr>
          <p:nvPr>
            <p:ph type="subTitle" idx="1"/>
          </p:nvPr>
        </p:nvSpPr>
        <p:spPr>
          <a:xfrm>
            <a:off x="3266706" y="2435868"/>
            <a:ext cx="2610600" cy="318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accent1"/>
                </a:solidFill>
                <a:latin typeface="Montserrat Medium"/>
                <a:ea typeface="Montserrat Medium"/>
                <a:cs typeface="Montserrat Medium"/>
                <a:sym typeface="Montserrat Medium"/>
              </a:defRPr>
            </a:lvl1pPr>
            <a:lvl2pPr lvl="1" algn="ctr" rtl="0">
              <a:spcBef>
                <a:spcPts val="0"/>
              </a:spcBef>
              <a:spcAft>
                <a:spcPts val="0"/>
              </a:spcAft>
              <a:buNone/>
              <a:defRPr>
                <a:solidFill>
                  <a:schemeClr val="accent1"/>
                </a:solidFill>
                <a:latin typeface="Montserrat Medium"/>
                <a:ea typeface="Montserrat Medium"/>
                <a:cs typeface="Montserrat Medium"/>
                <a:sym typeface="Montserrat Medium"/>
              </a:defRPr>
            </a:lvl2pPr>
            <a:lvl3pPr lvl="2" algn="ctr" rtl="0">
              <a:spcBef>
                <a:spcPts val="0"/>
              </a:spcBef>
              <a:spcAft>
                <a:spcPts val="0"/>
              </a:spcAft>
              <a:buNone/>
              <a:defRPr>
                <a:solidFill>
                  <a:schemeClr val="accent1"/>
                </a:solidFill>
                <a:latin typeface="Montserrat Medium"/>
                <a:ea typeface="Montserrat Medium"/>
                <a:cs typeface="Montserrat Medium"/>
                <a:sym typeface="Montserrat Medium"/>
              </a:defRPr>
            </a:lvl3pPr>
            <a:lvl4pPr lvl="3" algn="ctr" rtl="0">
              <a:spcBef>
                <a:spcPts val="0"/>
              </a:spcBef>
              <a:spcAft>
                <a:spcPts val="0"/>
              </a:spcAft>
              <a:buNone/>
              <a:defRPr>
                <a:solidFill>
                  <a:schemeClr val="accent1"/>
                </a:solidFill>
                <a:latin typeface="Montserrat Medium"/>
                <a:ea typeface="Montserrat Medium"/>
                <a:cs typeface="Montserrat Medium"/>
                <a:sym typeface="Montserrat Medium"/>
              </a:defRPr>
            </a:lvl4pPr>
            <a:lvl5pPr lvl="4" algn="ctr" rtl="0">
              <a:spcBef>
                <a:spcPts val="0"/>
              </a:spcBef>
              <a:spcAft>
                <a:spcPts val="0"/>
              </a:spcAft>
              <a:buNone/>
              <a:defRPr>
                <a:solidFill>
                  <a:schemeClr val="accent1"/>
                </a:solidFill>
                <a:latin typeface="Montserrat Medium"/>
                <a:ea typeface="Montserrat Medium"/>
                <a:cs typeface="Montserrat Medium"/>
                <a:sym typeface="Montserrat Medium"/>
              </a:defRPr>
            </a:lvl5pPr>
            <a:lvl6pPr lvl="5" algn="ctr" rtl="0">
              <a:spcBef>
                <a:spcPts val="0"/>
              </a:spcBef>
              <a:spcAft>
                <a:spcPts val="0"/>
              </a:spcAft>
              <a:buNone/>
              <a:defRPr>
                <a:solidFill>
                  <a:schemeClr val="accent1"/>
                </a:solidFill>
                <a:latin typeface="Montserrat Medium"/>
                <a:ea typeface="Montserrat Medium"/>
                <a:cs typeface="Montserrat Medium"/>
                <a:sym typeface="Montserrat Medium"/>
              </a:defRPr>
            </a:lvl6pPr>
            <a:lvl7pPr lvl="6" algn="ctr" rtl="0">
              <a:spcBef>
                <a:spcPts val="0"/>
              </a:spcBef>
              <a:spcAft>
                <a:spcPts val="0"/>
              </a:spcAft>
              <a:buNone/>
              <a:defRPr>
                <a:solidFill>
                  <a:schemeClr val="accent1"/>
                </a:solidFill>
                <a:latin typeface="Montserrat Medium"/>
                <a:ea typeface="Montserrat Medium"/>
                <a:cs typeface="Montserrat Medium"/>
                <a:sym typeface="Montserrat Medium"/>
              </a:defRPr>
            </a:lvl7pPr>
            <a:lvl8pPr lvl="7" algn="ctr" rtl="0">
              <a:spcBef>
                <a:spcPts val="0"/>
              </a:spcBef>
              <a:spcAft>
                <a:spcPts val="0"/>
              </a:spcAft>
              <a:buNone/>
              <a:defRPr>
                <a:solidFill>
                  <a:schemeClr val="accent1"/>
                </a:solidFill>
                <a:latin typeface="Montserrat Medium"/>
                <a:ea typeface="Montserrat Medium"/>
                <a:cs typeface="Montserrat Medium"/>
                <a:sym typeface="Montserrat Medium"/>
              </a:defRPr>
            </a:lvl8pPr>
            <a:lvl9pPr lvl="8" algn="ctr" rtl="0">
              <a:spcBef>
                <a:spcPts val="0"/>
              </a:spcBef>
              <a:spcAft>
                <a:spcPts val="0"/>
              </a:spcAft>
              <a:buNone/>
              <a:defRPr>
                <a:solidFill>
                  <a:schemeClr val="accent1"/>
                </a:solidFill>
                <a:latin typeface="Montserrat Medium"/>
                <a:ea typeface="Montserrat Medium"/>
                <a:cs typeface="Montserrat Medium"/>
                <a:sym typeface="Montserrat Medium"/>
              </a:defRPr>
            </a:lvl9pPr>
          </a:lstStyle>
          <a:p>
            <a:endParaRPr/>
          </a:p>
        </p:txBody>
      </p:sp>
      <p:sp>
        <p:nvSpPr>
          <p:cNvPr id="178" name="Google Shape;178;p18"/>
          <p:cNvSpPr txBox="1">
            <a:spLocks noGrp="1"/>
          </p:cNvSpPr>
          <p:nvPr>
            <p:ph type="subTitle" idx="2"/>
          </p:nvPr>
        </p:nvSpPr>
        <p:spPr>
          <a:xfrm>
            <a:off x="537589" y="2435868"/>
            <a:ext cx="2610600" cy="318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accent1"/>
                </a:solidFill>
                <a:latin typeface="Montserrat Medium"/>
                <a:ea typeface="Montserrat Medium"/>
                <a:cs typeface="Montserrat Medium"/>
                <a:sym typeface="Montserrat Medium"/>
              </a:defRPr>
            </a:lvl1pPr>
            <a:lvl2pPr lvl="1" algn="ctr" rtl="0">
              <a:spcBef>
                <a:spcPts val="0"/>
              </a:spcBef>
              <a:spcAft>
                <a:spcPts val="0"/>
              </a:spcAft>
              <a:buNone/>
              <a:defRPr>
                <a:solidFill>
                  <a:schemeClr val="accent1"/>
                </a:solidFill>
                <a:latin typeface="Montserrat Medium"/>
                <a:ea typeface="Montserrat Medium"/>
                <a:cs typeface="Montserrat Medium"/>
                <a:sym typeface="Montserrat Medium"/>
              </a:defRPr>
            </a:lvl2pPr>
            <a:lvl3pPr lvl="2" algn="ctr" rtl="0">
              <a:spcBef>
                <a:spcPts val="0"/>
              </a:spcBef>
              <a:spcAft>
                <a:spcPts val="0"/>
              </a:spcAft>
              <a:buNone/>
              <a:defRPr>
                <a:solidFill>
                  <a:schemeClr val="accent1"/>
                </a:solidFill>
                <a:latin typeface="Montserrat Medium"/>
                <a:ea typeface="Montserrat Medium"/>
                <a:cs typeface="Montserrat Medium"/>
                <a:sym typeface="Montserrat Medium"/>
              </a:defRPr>
            </a:lvl3pPr>
            <a:lvl4pPr lvl="3" algn="ctr" rtl="0">
              <a:spcBef>
                <a:spcPts val="0"/>
              </a:spcBef>
              <a:spcAft>
                <a:spcPts val="0"/>
              </a:spcAft>
              <a:buNone/>
              <a:defRPr>
                <a:solidFill>
                  <a:schemeClr val="accent1"/>
                </a:solidFill>
                <a:latin typeface="Montserrat Medium"/>
                <a:ea typeface="Montserrat Medium"/>
                <a:cs typeface="Montserrat Medium"/>
                <a:sym typeface="Montserrat Medium"/>
              </a:defRPr>
            </a:lvl4pPr>
            <a:lvl5pPr lvl="4" algn="ctr" rtl="0">
              <a:spcBef>
                <a:spcPts val="0"/>
              </a:spcBef>
              <a:spcAft>
                <a:spcPts val="0"/>
              </a:spcAft>
              <a:buNone/>
              <a:defRPr>
                <a:solidFill>
                  <a:schemeClr val="accent1"/>
                </a:solidFill>
                <a:latin typeface="Montserrat Medium"/>
                <a:ea typeface="Montserrat Medium"/>
                <a:cs typeface="Montserrat Medium"/>
                <a:sym typeface="Montserrat Medium"/>
              </a:defRPr>
            </a:lvl5pPr>
            <a:lvl6pPr lvl="5" algn="ctr" rtl="0">
              <a:spcBef>
                <a:spcPts val="0"/>
              </a:spcBef>
              <a:spcAft>
                <a:spcPts val="0"/>
              </a:spcAft>
              <a:buNone/>
              <a:defRPr>
                <a:solidFill>
                  <a:schemeClr val="accent1"/>
                </a:solidFill>
                <a:latin typeface="Montserrat Medium"/>
                <a:ea typeface="Montserrat Medium"/>
                <a:cs typeface="Montserrat Medium"/>
                <a:sym typeface="Montserrat Medium"/>
              </a:defRPr>
            </a:lvl6pPr>
            <a:lvl7pPr lvl="6" algn="ctr" rtl="0">
              <a:spcBef>
                <a:spcPts val="0"/>
              </a:spcBef>
              <a:spcAft>
                <a:spcPts val="0"/>
              </a:spcAft>
              <a:buNone/>
              <a:defRPr>
                <a:solidFill>
                  <a:schemeClr val="accent1"/>
                </a:solidFill>
                <a:latin typeface="Montserrat Medium"/>
                <a:ea typeface="Montserrat Medium"/>
                <a:cs typeface="Montserrat Medium"/>
                <a:sym typeface="Montserrat Medium"/>
              </a:defRPr>
            </a:lvl7pPr>
            <a:lvl8pPr lvl="7" algn="ctr" rtl="0">
              <a:spcBef>
                <a:spcPts val="0"/>
              </a:spcBef>
              <a:spcAft>
                <a:spcPts val="0"/>
              </a:spcAft>
              <a:buNone/>
              <a:defRPr>
                <a:solidFill>
                  <a:schemeClr val="accent1"/>
                </a:solidFill>
                <a:latin typeface="Montserrat Medium"/>
                <a:ea typeface="Montserrat Medium"/>
                <a:cs typeface="Montserrat Medium"/>
                <a:sym typeface="Montserrat Medium"/>
              </a:defRPr>
            </a:lvl8pPr>
            <a:lvl9pPr lvl="8" algn="ctr" rtl="0">
              <a:spcBef>
                <a:spcPts val="0"/>
              </a:spcBef>
              <a:spcAft>
                <a:spcPts val="0"/>
              </a:spcAft>
              <a:buNone/>
              <a:defRPr>
                <a:solidFill>
                  <a:schemeClr val="accent1"/>
                </a:solidFill>
                <a:latin typeface="Montserrat Medium"/>
                <a:ea typeface="Montserrat Medium"/>
                <a:cs typeface="Montserrat Medium"/>
                <a:sym typeface="Montserrat Medium"/>
              </a:defRPr>
            </a:lvl9pPr>
          </a:lstStyle>
          <a:p>
            <a:endParaRPr/>
          </a:p>
        </p:txBody>
      </p:sp>
      <p:sp>
        <p:nvSpPr>
          <p:cNvPr id="179" name="Google Shape;179;p18"/>
          <p:cNvSpPr txBox="1">
            <a:spLocks noGrp="1"/>
          </p:cNvSpPr>
          <p:nvPr>
            <p:ph type="subTitle" idx="3"/>
          </p:nvPr>
        </p:nvSpPr>
        <p:spPr>
          <a:xfrm>
            <a:off x="5995824" y="2435868"/>
            <a:ext cx="2610600" cy="318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accent1"/>
                </a:solidFill>
                <a:latin typeface="Montserrat Medium"/>
                <a:ea typeface="Montserrat Medium"/>
                <a:cs typeface="Montserrat Medium"/>
                <a:sym typeface="Montserrat Medium"/>
              </a:defRPr>
            </a:lvl1pPr>
            <a:lvl2pPr lvl="1" algn="ctr" rtl="0">
              <a:spcBef>
                <a:spcPts val="0"/>
              </a:spcBef>
              <a:spcAft>
                <a:spcPts val="0"/>
              </a:spcAft>
              <a:buNone/>
              <a:defRPr>
                <a:solidFill>
                  <a:schemeClr val="accent1"/>
                </a:solidFill>
                <a:latin typeface="Montserrat Medium"/>
                <a:ea typeface="Montserrat Medium"/>
                <a:cs typeface="Montserrat Medium"/>
                <a:sym typeface="Montserrat Medium"/>
              </a:defRPr>
            </a:lvl2pPr>
            <a:lvl3pPr lvl="2" algn="ctr" rtl="0">
              <a:spcBef>
                <a:spcPts val="0"/>
              </a:spcBef>
              <a:spcAft>
                <a:spcPts val="0"/>
              </a:spcAft>
              <a:buNone/>
              <a:defRPr>
                <a:solidFill>
                  <a:schemeClr val="accent1"/>
                </a:solidFill>
                <a:latin typeface="Montserrat Medium"/>
                <a:ea typeface="Montserrat Medium"/>
                <a:cs typeface="Montserrat Medium"/>
                <a:sym typeface="Montserrat Medium"/>
              </a:defRPr>
            </a:lvl3pPr>
            <a:lvl4pPr lvl="3" algn="ctr" rtl="0">
              <a:spcBef>
                <a:spcPts val="0"/>
              </a:spcBef>
              <a:spcAft>
                <a:spcPts val="0"/>
              </a:spcAft>
              <a:buNone/>
              <a:defRPr>
                <a:solidFill>
                  <a:schemeClr val="accent1"/>
                </a:solidFill>
                <a:latin typeface="Montserrat Medium"/>
                <a:ea typeface="Montserrat Medium"/>
                <a:cs typeface="Montserrat Medium"/>
                <a:sym typeface="Montserrat Medium"/>
              </a:defRPr>
            </a:lvl4pPr>
            <a:lvl5pPr lvl="4" algn="ctr" rtl="0">
              <a:spcBef>
                <a:spcPts val="0"/>
              </a:spcBef>
              <a:spcAft>
                <a:spcPts val="0"/>
              </a:spcAft>
              <a:buNone/>
              <a:defRPr>
                <a:solidFill>
                  <a:schemeClr val="accent1"/>
                </a:solidFill>
                <a:latin typeface="Montserrat Medium"/>
                <a:ea typeface="Montserrat Medium"/>
                <a:cs typeface="Montserrat Medium"/>
                <a:sym typeface="Montserrat Medium"/>
              </a:defRPr>
            </a:lvl5pPr>
            <a:lvl6pPr lvl="5" algn="ctr" rtl="0">
              <a:spcBef>
                <a:spcPts val="0"/>
              </a:spcBef>
              <a:spcAft>
                <a:spcPts val="0"/>
              </a:spcAft>
              <a:buNone/>
              <a:defRPr>
                <a:solidFill>
                  <a:schemeClr val="accent1"/>
                </a:solidFill>
                <a:latin typeface="Montserrat Medium"/>
                <a:ea typeface="Montserrat Medium"/>
                <a:cs typeface="Montserrat Medium"/>
                <a:sym typeface="Montserrat Medium"/>
              </a:defRPr>
            </a:lvl6pPr>
            <a:lvl7pPr lvl="6" algn="ctr" rtl="0">
              <a:spcBef>
                <a:spcPts val="0"/>
              </a:spcBef>
              <a:spcAft>
                <a:spcPts val="0"/>
              </a:spcAft>
              <a:buNone/>
              <a:defRPr>
                <a:solidFill>
                  <a:schemeClr val="accent1"/>
                </a:solidFill>
                <a:latin typeface="Montserrat Medium"/>
                <a:ea typeface="Montserrat Medium"/>
                <a:cs typeface="Montserrat Medium"/>
                <a:sym typeface="Montserrat Medium"/>
              </a:defRPr>
            </a:lvl7pPr>
            <a:lvl8pPr lvl="7" algn="ctr" rtl="0">
              <a:spcBef>
                <a:spcPts val="0"/>
              </a:spcBef>
              <a:spcAft>
                <a:spcPts val="0"/>
              </a:spcAft>
              <a:buNone/>
              <a:defRPr>
                <a:solidFill>
                  <a:schemeClr val="accent1"/>
                </a:solidFill>
                <a:latin typeface="Montserrat Medium"/>
                <a:ea typeface="Montserrat Medium"/>
                <a:cs typeface="Montserrat Medium"/>
                <a:sym typeface="Montserrat Medium"/>
              </a:defRPr>
            </a:lvl8pPr>
            <a:lvl9pPr lvl="8" algn="ctr" rtl="0">
              <a:spcBef>
                <a:spcPts val="0"/>
              </a:spcBef>
              <a:spcAft>
                <a:spcPts val="0"/>
              </a:spcAft>
              <a:buNone/>
              <a:defRPr>
                <a:solidFill>
                  <a:schemeClr val="accent1"/>
                </a:solidFill>
                <a:latin typeface="Montserrat Medium"/>
                <a:ea typeface="Montserrat Medium"/>
                <a:cs typeface="Montserrat Medium"/>
                <a:sym typeface="Montserrat Medium"/>
              </a:defRPr>
            </a:lvl9pPr>
          </a:lstStyle>
          <a:p>
            <a:endParaRPr/>
          </a:p>
        </p:txBody>
      </p:sp>
      <p:sp>
        <p:nvSpPr>
          <p:cNvPr id="180" name="Google Shape;180;p18"/>
          <p:cNvSpPr txBox="1">
            <a:spLocks noGrp="1"/>
          </p:cNvSpPr>
          <p:nvPr>
            <p:ph type="subTitle" idx="4"/>
          </p:nvPr>
        </p:nvSpPr>
        <p:spPr>
          <a:xfrm>
            <a:off x="537700" y="2689450"/>
            <a:ext cx="2610600" cy="10749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400">
                <a:latin typeface="Courier Prime"/>
                <a:ea typeface="Courier Prime"/>
                <a:cs typeface="Courier Prime"/>
                <a:sym typeface="Courier Prime"/>
              </a:defRPr>
            </a:lvl1pPr>
            <a:lvl2pPr lvl="1" algn="ctr">
              <a:spcBef>
                <a:spcPts val="0"/>
              </a:spcBef>
              <a:spcAft>
                <a:spcPts val="0"/>
              </a:spcAft>
              <a:buNone/>
              <a:defRPr sz="1400">
                <a:latin typeface="Courier Prime"/>
                <a:ea typeface="Courier Prime"/>
                <a:cs typeface="Courier Prime"/>
                <a:sym typeface="Courier Prime"/>
              </a:defRPr>
            </a:lvl2pPr>
            <a:lvl3pPr lvl="2" algn="ctr">
              <a:spcBef>
                <a:spcPts val="0"/>
              </a:spcBef>
              <a:spcAft>
                <a:spcPts val="0"/>
              </a:spcAft>
              <a:buNone/>
              <a:defRPr sz="1400">
                <a:latin typeface="Courier Prime"/>
                <a:ea typeface="Courier Prime"/>
                <a:cs typeface="Courier Prime"/>
                <a:sym typeface="Courier Prime"/>
              </a:defRPr>
            </a:lvl3pPr>
            <a:lvl4pPr lvl="3" algn="ctr">
              <a:spcBef>
                <a:spcPts val="0"/>
              </a:spcBef>
              <a:spcAft>
                <a:spcPts val="0"/>
              </a:spcAft>
              <a:buNone/>
              <a:defRPr sz="1400">
                <a:latin typeface="Courier Prime"/>
                <a:ea typeface="Courier Prime"/>
                <a:cs typeface="Courier Prime"/>
                <a:sym typeface="Courier Prime"/>
              </a:defRPr>
            </a:lvl4pPr>
            <a:lvl5pPr lvl="4" algn="ctr">
              <a:spcBef>
                <a:spcPts val="0"/>
              </a:spcBef>
              <a:spcAft>
                <a:spcPts val="0"/>
              </a:spcAft>
              <a:buNone/>
              <a:defRPr sz="1400">
                <a:latin typeface="Courier Prime"/>
                <a:ea typeface="Courier Prime"/>
                <a:cs typeface="Courier Prime"/>
                <a:sym typeface="Courier Prime"/>
              </a:defRPr>
            </a:lvl5pPr>
            <a:lvl6pPr lvl="5" algn="ctr">
              <a:spcBef>
                <a:spcPts val="0"/>
              </a:spcBef>
              <a:spcAft>
                <a:spcPts val="0"/>
              </a:spcAft>
              <a:buNone/>
              <a:defRPr sz="1400">
                <a:latin typeface="Courier Prime"/>
                <a:ea typeface="Courier Prime"/>
                <a:cs typeface="Courier Prime"/>
                <a:sym typeface="Courier Prime"/>
              </a:defRPr>
            </a:lvl6pPr>
            <a:lvl7pPr lvl="6" algn="ctr">
              <a:spcBef>
                <a:spcPts val="0"/>
              </a:spcBef>
              <a:spcAft>
                <a:spcPts val="0"/>
              </a:spcAft>
              <a:buNone/>
              <a:defRPr sz="1400">
                <a:latin typeface="Courier Prime"/>
                <a:ea typeface="Courier Prime"/>
                <a:cs typeface="Courier Prime"/>
                <a:sym typeface="Courier Prime"/>
              </a:defRPr>
            </a:lvl7pPr>
            <a:lvl8pPr lvl="7" algn="ctr">
              <a:spcBef>
                <a:spcPts val="0"/>
              </a:spcBef>
              <a:spcAft>
                <a:spcPts val="0"/>
              </a:spcAft>
              <a:buNone/>
              <a:defRPr sz="1400">
                <a:latin typeface="Courier Prime"/>
                <a:ea typeface="Courier Prime"/>
                <a:cs typeface="Courier Prime"/>
                <a:sym typeface="Courier Prime"/>
              </a:defRPr>
            </a:lvl8pPr>
            <a:lvl9pPr lvl="8" algn="ctr">
              <a:spcBef>
                <a:spcPts val="0"/>
              </a:spcBef>
              <a:spcAft>
                <a:spcPts val="0"/>
              </a:spcAft>
              <a:buNone/>
              <a:defRPr sz="1400">
                <a:latin typeface="Courier Prime"/>
                <a:ea typeface="Courier Prime"/>
                <a:cs typeface="Courier Prime"/>
                <a:sym typeface="Courier Prime"/>
              </a:defRPr>
            </a:lvl9pPr>
          </a:lstStyle>
          <a:p>
            <a:endParaRPr/>
          </a:p>
        </p:txBody>
      </p:sp>
      <p:sp>
        <p:nvSpPr>
          <p:cNvPr id="181" name="Google Shape;181;p18"/>
          <p:cNvSpPr txBox="1">
            <a:spLocks noGrp="1"/>
          </p:cNvSpPr>
          <p:nvPr>
            <p:ph type="subTitle" idx="5"/>
          </p:nvPr>
        </p:nvSpPr>
        <p:spPr>
          <a:xfrm>
            <a:off x="3266713" y="2689450"/>
            <a:ext cx="2610600" cy="1074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Courier Prime"/>
                <a:ea typeface="Courier Prime"/>
                <a:cs typeface="Courier Prime"/>
                <a:sym typeface="Courier Prime"/>
              </a:defRPr>
            </a:lvl1pPr>
            <a:lvl2pPr lvl="1" algn="ctr" rtl="0">
              <a:spcBef>
                <a:spcPts val="0"/>
              </a:spcBef>
              <a:spcAft>
                <a:spcPts val="0"/>
              </a:spcAft>
              <a:buNone/>
              <a:defRPr sz="1400">
                <a:latin typeface="Courier Prime"/>
                <a:ea typeface="Courier Prime"/>
                <a:cs typeface="Courier Prime"/>
                <a:sym typeface="Courier Prime"/>
              </a:defRPr>
            </a:lvl2pPr>
            <a:lvl3pPr lvl="2" algn="ctr" rtl="0">
              <a:spcBef>
                <a:spcPts val="0"/>
              </a:spcBef>
              <a:spcAft>
                <a:spcPts val="0"/>
              </a:spcAft>
              <a:buNone/>
              <a:defRPr sz="1400">
                <a:latin typeface="Courier Prime"/>
                <a:ea typeface="Courier Prime"/>
                <a:cs typeface="Courier Prime"/>
                <a:sym typeface="Courier Prime"/>
              </a:defRPr>
            </a:lvl3pPr>
            <a:lvl4pPr lvl="3" algn="ctr" rtl="0">
              <a:spcBef>
                <a:spcPts val="0"/>
              </a:spcBef>
              <a:spcAft>
                <a:spcPts val="0"/>
              </a:spcAft>
              <a:buNone/>
              <a:defRPr sz="1400">
                <a:latin typeface="Courier Prime"/>
                <a:ea typeface="Courier Prime"/>
                <a:cs typeface="Courier Prime"/>
                <a:sym typeface="Courier Prime"/>
              </a:defRPr>
            </a:lvl4pPr>
            <a:lvl5pPr lvl="4" algn="ctr" rtl="0">
              <a:spcBef>
                <a:spcPts val="0"/>
              </a:spcBef>
              <a:spcAft>
                <a:spcPts val="0"/>
              </a:spcAft>
              <a:buNone/>
              <a:defRPr sz="1400">
                <a:latin typeface="Courier Prime"/>
                <a:ea typeface="Courier Prime"/>
                <a:cs typeface="Courier Prime"/>
                <a:sym typeface="Courier Prime"/>
              </a:defRPr>
            </a:lvl5pPr>
            <a:lvl6pPr lvl="5" algn="ctr" rtl="0">
              <a:spcBef>
                <a:spcPts val="0"/>
              </a:spcBef>
              <a:spcAft>
                <a:spcPts val="0"/>
              </a:spcAft>
              <a:buNone/>
              <a:defRPr sz="1400">
                <a:latin typeface="Courier Prime"/>
                <a:ea typeface="Courier Prime"/>
                <a:cs typeface="Courier Prime"/>
                <a:sym typeface="Courier Prime"/>
              </a:defRPr>
            </a:lvl6pPr>
            <a:lvl7pPr lvl="6" algn="ctr" rtl="0">
              <a:spcBef>
                <a:spcPts val="0"/>
              </a:spcBef>
              <a:spcAft>
                <a:spcPts val="0"/>
              </a:spcAft>
              <a:buNone/>
              <a:defRPr sz="1400">
                <a:latin typeface="Courier Prime"/>
                <a:ea typeface="Courier Prime"/>
                <a:cs typeface="Courier Prime"/>
                <a:sym typeface="Courier Prime"/>
              </a:defRPr>
            </a:lvl7pPr>
            <a:lvl8pPr lvl="7" algn="ctr" rtl="0">
              <a:spcBef>
                <a:spcPts val="0"/>
              </a:spcBef>
              <a:spcAft>
                <a:spcPts val="0"/>
              </a:spcAft>
              <a:buNone/>
              <a:defRPr sz="1400">
                <a:latin typeface="Courier Prime"/>
                <a:ea typeface="Courier Prime"/>
                <a:cs typeface="Courier Prime"/>
                <a:sym typeface="Courier Prime"/>
              </a:defRPr>
            </a:lvl8pPr>
            <a:lvl9pPr lvl="8" algn="ctr" rtl="0">
              <a:spcBef>
                <a:spcPts val="0"/>
              </a:spcBef>
              <a:spcAft>
                <a:spcPts val="0"/>
              </a:spcAft>
              <a:buNone/>
              <a:defRPr sz="1400">
                <a:latin typeface="Courier Prime"/>
                <a:ea typeface="Courier Prime"/>
                <a:cs typeface="Courier Prime"/>
                <a:sym typeface="Courier Prime"/>
              </a:defRPr>
            </a:lvl9pPr>
          </a:lstStyle>
          <a:p>
            <a:endParaRPr/>
          </a:p>
        </p:txBody>
      </p:sp>
      <p:sp>
        <p:nvSpPr>
          <p:cNvPr id="182" name="Google Shape;182;p18"/>
          <p:cNvSpPr txBox="1">
            <a:spLocks noGrp="1"/>
          </p:cNvSpPr>
          <p:nvPr>
            <p:ph type="subTitle" idx="6"/>
          </p:nvPr>
        </p:nvSpPr>
        <p:spPr>
          <a:xfrm>
            <a:off x="5995738" y="2689450"/>
            <a:ext cx="2610600" cy="1074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Courier Prime"/>
                <a:ea typeface="Courier Prime"/>
                <a:cs typeface="Courier Prime"/>
                <a:sym typeface="Courier Prime"/>
              </a:defRPr>
            </a:lvl1pPr>
            <a:lvl2pPr lvl="1" algn="ctr" rtl="0">
              <a:spcBef>
                <a:spcPts val="0"/>
              </a:spcBef>
              <a:spcAft>
                <a:spcPts val="0"/>
              </a:spcAft>
              <a:buNone/>
              <a:defRPr sz="1400">
                <a:latin typeface="Courier Prime"/>
                <a:ea typeface="Courier Prime"/>
                <a:cs typeface="Courier Prime"/>
                <a:sym typeface="Courier Prime"/>
              </a:defRPr>
            </a:lvl2pPr>
            <a:lvl3pPr lvl="2" algn="ctr" rtl="0">
              <a:spcBef>
                <a:spcPts val="0"/>
              </a:spcBef>
              <a:spcAft>
                <a:spcPts val="0"/>
              </a:spcAft>
              <a:buNone/>
              <a:defRPr sz="1400">
                <a:latin typeface="Courier Prime"/>
                <a:ea typeface="Courier Prime"/>
                <a:cs typeface="Courier Prime"/>
                <a:sym typeface="Courier Prime"/>
              </a:defRPr>
            </a:lvl3pPr>
            <a:lvl4pPr lvl="3" algn="ctr" rtl="0">
              <a:spcBef>
                <a:spcPts val="0"/>
              </a:spcBef>
              <a:spcAft>
                <a:spcPts val="0"/>
              </a:spcAft>
              <a:buNone/>
              <a:defRPr sz="1400">
                <a:latin typeface="Courier Prime"/>
                <a:ea typeface="Courier Prime"/>
                <a:cs typeface="Courier Prime"/>
                <a:sym typeface="Courier Prime"/>
              </a:defRPr>
            </a:lvl4pPr>
            <a:lvl5pPr lvl="4" algn="ctr" rtl="0">
              <a:spcBef>
                <a:spcPts val="0"/>
              </a:spcBef>
              <a:spcAft>
                <a:spcPts val="0"/>
              </a:spcAft>
              <a:buNone/>
              <a:defRPr sz="1400">
                <a:latin typeface="Courier Prime"/>
                <a:ea typeface="Courier Prime"/>
                <a:cs typeface="Courier Prime"/>
                <a:sym typeface="Courier Prime"/>
              </a:defRPr>
            </a:lvl5pPr>
            <a:lvl6pPr lvl="5" algn="ctr" rtl="0">
              <a:spcBef>
                <a:spcPts val="0"/>
              </a:spcBef>
              <a:spcAft>
                <a:spcPts val="0"/>
              </a:spcAft>
              <a:buNone/>
              <a:defRPr sz="1400">
                <a:latin typeface="Courier Prime"/>
                <a:ea typeface="Courier Prime"/>
                <a:cs typeface="Courier Prime"/>
                <a:sym typeface="Courier Prime"/>
              </a:defRPr>
            </a:lvl6pPr>
            <a:lvl7pPr lvl="6" algn="ctr" rtl="0">
              <a:spcBef>
                <a:spcPts val="0"/>
              </a:spcBef>
              <a:spcAft>
                <a:spcPts val="0"/>
              </a:spcAft>
              <a:buNone/>
              <a:defRPr sz="1400">
                <a:latin typeface="Courier Prime"/>
                <a:ea typeface="Courier Prime"/>
                <a:cs typeface="Courier Prime"/>
                <a:sym typeface="Courier Prime"/>
              </a:defRPr>
            </a:lvl7pPr>
            <a:lvl8pPr lvl="7" algn="ctr" rtl="0">
              <a:spcBef>
                <a:spcPts val="0"/>
              </a:spcBef>
              <a:spcAft>
                <a:spcPts val="0"/>
              </a:spcAft>
              <a:buNone/>
              <a:defRPr sz="1400">
                <a:latin typeface="Courier Prime"/>
                <a:ea typeface="Courier Prime"/>
                <a:cs typeface="Courier Prime"/>
                <a:sym typeface="Courier Prime"/>
              </a:defRPr>
            </a:lvl8pPr>
            <a:lvl9pPr lvl="8" algn="ctr" rtl="0">
              <a:spcBef>
                <a:spcPts val="0"/>
              </a:spcBef>
              <a:spcAft>
                <a:spcPts val="0"/>
              </a:spcAft>
              <a:buNone/>
              <a:defRPr sz="1400">
                <a:latin typeface="Courier Prime"/>
                <a:ea typeface="Courier Prime"/>
                <a:cs typeface="Courier Prime"/>
                <a:sym typeface="Courier Prime"/>
              </a:defRPr>
            </a:lvl9pPr>
          </a:lstStyle>
          <a:p>
            <a:endParaRPr/>
          </a:p>
        </p:txBody>
      </p:sp>
      <p:grpSp>
        <p:nvGrpSpPr>
          <p:cNvPr id="183" name="Google Shape;183;p18"/>
          <p:cNvGrpSpPr/>
          <p:nvPr/>
        </p:nvGrpSpPr>
        <p:grpSpPr>
          <a:xfrm>
            <a:off x="8328223" y="4451825"/>
            <a:ext cx="531602" cy="531603"/>
            <a:chOff x="189698" y="4451825"/>
            <a:chExt cx="531602" cy="531603"/>
          </a:xfrm>
        </p:grpSpPr>
        <p:sp>
          <p:nvSpPr>
            <p:cNvPr id="184" name="Google Shape;184;p18"/>
            <p:cNvSpPr/>
            <p:nvPr/>
          </p:nvSpPr>
          <p:spPr>
            <a:xfrm>
              <a:off x="265900" y="4451825"/>
              <a:ext cx="455400" cy="4554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8"/>
            <p:cNvSpPr/>
            <p:nvPr/>
          </p:nvSpPr>
          <p:spPr>
            <a:xfrm rot="10800000" flipH="1">
              <a:off x="189698" y="4528028"/>
              <a:ext cx="455400" cy="45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22">
    <p:bg>
      <p:bgPr>
        <a:solidFill>
          <a:schemeClr val="accent6"/>
        </a:solidFill>
        <a:effectLst/>
      </p:bgPr>
    </p:bg>
    <p:spTree>
      <p:nvGrpSpPr>
        <p:cNvPr id="1" name="Shape 186"/>
        <p:cNvGrpSpPr/>
        <p:nvPr/>
      </p:nvGrpSpPr>
      <p:grpSpPr>
        <a:xfrm>
          <a:off x="0" y="0"/>
          <a:ext cx="0" cy="0"/>
          <a:chOff x="0" y="0"/>
          <a:chExt cx="0" cy="0"/>
        </a:xfrm>
      </p:grpSpPr>
      <p:sp>
        <p:nvSpPr>
          <p:cNvPr id="187" name="Google Shape;187;p19"/>
          <p:cNvSpPr/>
          <p:nvPr/>
        </p:nvSpPr>
        <p:spPr>
          <a:xfrm rot="10800000">
            <a:off x="5432400" y="502550"/>
            <a:ext cx="3711600" cy="4644900"/>
          </a:xfrm>
          <a:prstGeom prst="rect">
            <a:avLst/>
          </a:prstGeom>
          <a:solidFill>
            <a:srgbClr val="CC6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88" name="Google Shape;188;p19"/>
          <p:cNvGrpSpPr/>
          <p:nvPr/>
        </p:nvGrpSpPr>
        <p:grpSpPr>
          <a:xfrm>
            <a:off x="5108278" y="168250"/>
            <a:ext cx="1731893" cy="1404475"/>
            <a:chOff x="5108278" y="168250"/>
            <a:chExt cx="1731893" cy="1404475"/>
          </a:xfrm>
        </p:grpSpPr>
        <p:sp>
          <p:nvSpPr>
            <p:cNvPr id="189" name="Google Shape;189;p19"/>
            <p:cNvSpPr/>
            <p:nvPr/>
          </p:nvSpPr>
          <p:spPr>
            <a:xfrm rot="10800000">
              <a:off x="5284671" y="346025"/>
              <a:ext cx="1555500" cy="12267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 name="Google Shape;190;p19"/>
            <p:cNvSpPr/>
            <p:nvPr/>
          </p:nvSpPr>
          <p:spPr>
            <a:xfrm rot="10800000">
              <a:off x="5108278" y="168250"/>
              <a:ext cx="254700" cy="254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19"/>
          <p:cNvSpPr txBox="1">
            <a:spLocks noGrp="1"/>
          </p:cNvSpPr>
          <p:nvPr>
            <p:ph type="ctrTitle"/>
          </p:nvPr>
        </p:nvSpPr>
        <p:spPr>
          <a:xfrm>
            <a:off x="714575" y="619725"/>
            <a:ext cx="4458300" cy="232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6000"/>
              <a:buFont typeface="Montserrat SemiBold"/>
              <a:buNone/>
              <a:defRPr sz="6000">
                <a:solidFill>
                  <a:schemeClr val="accent1"/>
                </a:solidFill>
                <a:latin typeface="Montserrat SemiBold"/>
                <a:ea typeface="Montserrat SemiBold"/>
                <a:cs typeface="Montserrat SemiBold"/>
                <a:sym typeface="Montserrat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2" name="Google Shape;192;p19"/>
          <p:cNvSpPr txBox="1">
            <a:spLocks noGrp="1"/>
          </p:cNvSpPr>
          <p:nvPr>
            <p:ph type="subTitle" idx="1"/>
          </p:nvPr>
        </p:nvSpPr>
        <p:spPr>
          <a:xfrm>
            <a:off x="714600" y="2757925"/>
            <a:ext cx="4274700" cy="175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Font typeface="Courier Prime"/>
              <a:buNone/>
              <a:defRPr sz="1600">
                <a:solidFill>
                  <a:schemeClr val="accent3"/>
                </a:solidFill>
                <a:latin typeface="Courier Prime"/>
                <a:ea typeface="Courier Prime"/>
                <a:cs typeface="Courier Prime"/>
                <a:sym typeface="Courier Prim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ome big numbers">
  <p:cSld name="CUSTOM_8">
    <p:bg>
      <p:bgPr>
        <a:solidFill>
          <a:schemeClr val="accent6"/>
        </a:solidFill>
        <a:effectLst/>
      </p:bgPr>
    </p:bg>
    <p:spTree>
      <p:nvGrpSpPr>
        <p:cNvPr id="1" name="Shape 239"/>
        <p:cNvGrpSpPr/>
        <p:nvPr/>
      </p:nvGrpSpPr>
      <p:grpSpPr>
        <a:xfrm>
          <a:off x="0" y="0"/>
          <a:ext cx="0" cy="0"/>
          <a:chOff x="0" y="0"/>
          <a:chExt cx="0" cy="0"/>
        </a:xfrm>
      </p:grpSpPr>
      <p:grpSp>
        <p:nvGrpSpPr>
          <p:cNvPr id="240" name="Google Shape;240;p23"/>
          <p:cNvGrpSpPr/>
          <p:nvPr/>
        </p:nvGrpSpPr>
        <p:grpSpPr>
          <a:xfrm>
            <a:off x="384512" y="565461"/>
            <a:ext cx="1731893" cy="1404475"/>
            <a:chOff x="5108278" y="168250"/>
            <a:chExt cx="1731893" cy="1404475"/>
          </a:xfrm>
        </p:grpSpPr>
        <p:sp>
          <p:nvSpPr>
            <p:cNvPr id="241" name="Google Shape;241;p23"/>
            <p:cNvSpPr/>
            <p:nvPr/>
          </p:nvSpPr>
          <p:spPr>
            <a:xfrm rot="10800000">
              <a:off x="5284671" y="346025"/>
              <a:ext cx="1555500" cy="12267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2" name="Google Shape;242;p23"/>
            <p:cNvSpPr/>
            <p:nvPr/>
          </p:nvSpPr>
          <p:spPr>
            <a:xfrm rot="10800000">
              <a:off x="5108278" y="168250"/>
              <a:ext cx="254700" cy="254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23"/>
          <p:cNvSpPr/>
          <p:nvPr/>
        </p:nvSpPr>
        <p:spPr>
          <a:xfrm>
            <a:off x="671550" y="848550"/>
            <a:ext cx="7800900" cy="3446400"/>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txBox="1">
            <a:spLocks noGrp="1"/>
          </p:cNvSpPr>
          <p:nvPr>
            <p:ph type="title" hasCustomPrompt="1"/>
          </p:nvPr>
        </p:nvSpPr>
        <p:spPr>
          <a:xfrm>
            <a:off x="1536650" y="985343"/>
            <a:ext cx="6070800" cy="76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45" name="Google Shape;245;p23"/>
          <p:cNvSpPr txBox="1">
            <a:spLocks noGrp="1"/>
          </p:cNvSpPr>
          <p:nvPr>
            <p:ph type="subTitle" idx="1"/>
          </p:nvPr>
        </p:nvSpPr>
        <p:spPr>
          <a:xfrm>
            <a:off x="1549275" y="1596247"/>
            <a:ext cx="6070800" cy="714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400">
                <a:latin typeface="Courier Prime"/>
                <a:ea typeface="Courier Prime"/>
                <a:cs typeface="Courier Prime"/>
                <a:sym typeface="Courier Prime"/>
              </a:defRPr>
            </a:lvl1pPr>
            <a:lvl2pPr lvl="1" algn="ctr">
              <a:spcBef>
                <a:spcPts val="0"/>
              </a:spcBef>
              <a:spcAft>
                <a:spcPts val="0"/>
              </a:spcAft>
              <a:buNone/>
              <a:defRPr sz="1400">
                <a:latin typeface="Courier Prime"/>
                <a:ea typeface="Courier Prime"/>
                <a:cs typeface="Courier Prime"/>
                <a:sym typeface="Courier Prime"/>
              </a:defRPr>
            </a:lvl2pPr>
            <a:lvl3pPr lvl="2" algn="ctr">
              <a:spcBef>
                <a:spcPts val="0"/>
              </a:spcBef>
              <a:spcAft>
                <a:spcPts val="0"/>
              </a:spcAft>
              <a:buNone/>
              <a:defRPr sz="1400">
                <a:latin typeface="Courier Prime"/>
                <a:ea typeface="Courier Prime"/>
                <a:cs typeface="Courier Prime"/>
                <a:sym typeface="Courier Prime"/>
              </a:defRPr>
            </a:lvl3pPr>
            <a:lvl4pPr lvl="3" algn="ctr">
              <a:spcBef>
                <a:spcPts val="0"/>
              </a:spcBef>
              <a:spcAft>
                <a:spcPts val="0"/>
              </a:spcAft>
              <a:buNone/>
              <a:defRPr sz="1400">
                <a:latin typeface="Courier Prime"/>
                <a:ea typeface="Courier Prime"/>
                <a:cs typeface="Courier Prime"/>
                <a:sym typeface="Courier Prime"/>
              </a:defRPr>
            </a:lvl4pPr>
            <a:lvl5pPr lvl="4" algn="ctr">
              <a:spcBef>
                <a:spcPts val="0"/>
              </a:spcBef>
              <a:spcAft>
                <a:spcPts val="0"/>
              </a:spcAft>
              <a:buNone/>
              <a:defRPr sz="1400">
                <a:latin typeface="Courier Prime"/>
                <a:ea typeface="Courier Prime"/>
                <a:cs typeface="Courier Prime"/>
                <a:sym typeface="Courier Prime"/>
              </a:defRPr>
            </a:lvl5pPr>
            <a:lvl6pPr lvl="5" algn="ctr">
              <a:spcBef>
                <a:spcPts val="0"/>
              </a:spcBef>
              <a:spcAft>
                <a:spcPts val="0"/>
              </a:spcAft>
              <a:buNone/>
              <a:defRPr sz="1400">
                <a:latin typeface="Courier Prime"/>
                <a:ea typeface="Courier Prime"/>
                <a:cs typeface="Courier Prime"/>
                <a:sym typeface="Courier Prime"/>
              </a:defRPr>
            </a:lvl6pPr>
            <a:lvl7pPr lvl="6" algn="ctr">
              <a:spcBef>
                <a:spcPts val="0"/>
              </a:spcBef>
              <a:spcAft>
                <a:spcPts val="0"/>
              </a:spcAft>
              <a:buNone/>
              <a:defRPr sz="1400">
                <a:latin typeface="Courier Prime"/>
                <a:ea typeface="Courier Prime"/>
                <a:cs typeface="Courier Prime"/>
                <a:sym typeface="Courier Prime"/>
              </a:defRPr>
            </a:lvl7pPr>
            <a:lvl8pPr lvl="7" algn="ctr">
              <a:spcBef>
                <a:spcPts val="0"/>
              </a:spcBef>
              <a:spcAft>
                <a:spcPts val="0"/>
              </a:spcAft>
              <a:buNone/>
              <a:defRPr sz="1400">
                <a:latin typeface="Courier Prime"/>
                <a:ea typeface="Courier Prime"/>
                <a:cs typeface="Courier Prime"/>
                <a:sym typeface="Courier Prime"/>
              </a:defRPr>
            </a:lvl8pPr>
            <a:lvl9pPr lvl="8" algn="ctr">
              <a:spcBef>
                <a:spcPts val="0"/>
              </a:spcBef>
              <a:spcAft>
                <a:spcPts val="0"/>
              </a:spcAft>
              <a:buNone/>
              <a:defRPr sz="1400">
                <a:latin typeface="Courier Prime"/>
                <a:ea typeface="Courier Prime"/>
                <a:cs typeface="Courier Prime"/>
                <a:sym typeface="Courier Prime"/>
              </a:defRPr>
            </a:lvl9pPr>
          </a:lstStyle>
          <a:p>
            <a:endParaRPr/>
          </a:p>
        </p:txBody>
      </p:sp>
      <p:sp>
        <p:nvSpPr>
          <p:cNvPr id="246" name="Google Shape;246;p23"/>
          <p:cNvSpPr txBox="1">
            <a:spLocks noGrp="1"/>
          </p:cNvSpPr>
          <p:nvPr>
            <p:ph type="title" idx="2" hasCustomPrompt="1"/>
          </p:nvPr>
        </p:nvSpPr>
        <p:spPr>
          <a:xfrm>
            <a:off x="1536650" y="1975943"/>
            <a:ext cx="6070800" cy="76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3000"/>
              <a:buNone/>
              <a:defRPr sz="3000">
                <a:solidFill>
                  <a:schemeClr val="accent6"/>
                </a:solidFill>
              </a:defRPr>
            </a:lvl2pPr>
            <a:lvl3pPr lvl="2" algn="ctr" rtl="0">
              <a:spcBef>
                <a:spcPts val="0"/>
              </a:spcBef>
              <a:spcAft>
                <a:spcPts val="0"/>
              </a:spcAft>
              <a:buClr>
                <a:schemeClr val="accent6"/>
              </a:buClr>
              <a:buSzPts val="3000"/>
              <a:buNone/>
              <a:defRPr sz="3000">
                <a:solidFill>
                  <a:schemeClr val="accent6"/>
                </a:solidFill>
              </a:defRPr>
            </a:lvl3pPr>
            <a:lvl4pPr lvl="3" algn="ctr" rtl="0">
              <a:spcBef>
                <a:spcPts val="0"/>
              </a:spcBef>
              <a:spcAft>
                <a:spcPts val="0"/>
              </a:spcAft>
              <a:buClr>
                <a:schemeClr val="accent6"/>
              </a:buClr>
              <a:buSzPts val="3000"/>
              <a:buNone/>
              <a:defRPr sz="3000">
                <a:solidFill>
                  <a:schemeClr val="accent6"/>
                </a:solidFill>
              </a:defRPr>
            </a:lvl4pPr>
            <a:lvl5pPr lvl="4" algn="ctr" rtl="0">
              <a:spcBef>
                <a:spcPts val="0"/>
              </a:spcBef>
              <a:spcAft>
                <a:spcPts val="0"/>
              </a:spcAft>
              <a:buClr>
                <a:schemeClr val="accent6"/>
              </a:buClr>
              <a:buSzPts val="3000"/>
              <a:buNone/>
              <a:defRPr sz="3000">
                <a:solidFill>
                  <a:schemeClr val="accent6"/>
                </a:solidFill>
              </a:defRPr>
            </a:lvl5pPr>
            <a:lvl6pPr lvl="5" algn="ctr" rtl="0">
              <a:spcBef>
                <a:spcPts val="0"/>
              </a:spcBef>
              <a:spcAft>
                <a:spcPts val="0"/>
              </a:spcAft>
              <a:buClr>
                <a:schemeClr val="accent6"/>
              </a:buClr>
              <a:buSzPts val="3000"/>
              <a:buNone/>
              <a:defRPr sz="3000">
                <a:solidFill>
                  <a:schemeClr val="accent6"/>
                </a:solidFill>
              </a:defRPr>
            </a:lvl6pPr>
            <a:lvl7pPr lvl="6" algn="ctr" rtl="0">
              <a:spcBef>
                <a:spcPts val="0"/>
              </a:spcBef>
              <a:spcAft>
                <a:spcPts val="0"/>
              </a:spcAft>
              <a:buClr>
                <a:schemeClr val="accent6"/>
              </a:buClr>
              <a:buSzPts val="3000"/>
              <a:buNone/>
              <a:defRPr sz="3000">
                <a:solidFill>
                  <a:schemeClr val="accent6"/>
                </a:solidFill>
              </a:defRPr>
            </a:lvl7pPr>
            <a:lvl8pPr lvl="7" algn="ctr" rtl="0">
              <a:spcBef>
                <a:spcPts val="0"/>
              </a:spcBef>
              <a:spcAft>
                <a:spcPts val="0"/>
              </a:spcAft>
              <a:buClr>
                <a:schemeClr val="accent6"/>
              </a:buClr>
              <a:buSzPts val="3000"/>
              <a:buNone/>
              <a:defRPr sz="3000">
                <a:solidFill>
                  <a:schemeClr val="accent6"/>
                </a:solidFill>
              </a:defRPr>
            </a:lvl8pPr>
            <a:lvl9pPr lvl="8" algn="ctr" rtl="0">
              <a:spcBef>
                <a:spcPts val="0"/>
              </a:spcBef>
              <a:spcAft>
                <a:spcPts val="0"/>
              </a:spcAft>
              <a:buClr>
                <a:schemeClr val="accent6"/>
              </a:buClr>
              <a:buSzPts val="3000"/>
              <a:buNone/>
              <a:defRPr sz="3000">
                <a:solidFill>
                  <a:schemeClr val="accent6"/>
                </a:solidFill>
              </a:defRPr>
            </a:lvl9pPr>
          </a:lstStyle>
          <a:p>
            <a:r>
              <a:t>xx%</a:t>
            </a:r>
          </a:p>
        </p:txBody>
      </p:sp>
      <p:sp>
        <p:nvSpPr>
          <p:cNvPr id="247" name="Google Shape;247;p23"/>
          <p:cNvSpPr txBox="1">
            <a:spLocks noGrp="1"/>
          </p:cNvSpPr>
          <p:nvPr>
            <p:ph type="subTitle" idx="3"/>
          </p:nvPr>
        </p:nvSpPr>
        <p:spPr>
          <a:xfrm>
            <a:off x="1549275" y="2586056"/>
            <a:ext cx="6070800" cy="71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Courier Prime"/>
                <a:ea typeface="Courier Prime"/>
                <a:cs typeface="Courier Prime"/>
                <a:sym typeface="Courier Prime"/>
              </a:defRPr>
            </a:lvl1pPr>
            <a:lvl2pPr lvl="1" algn="ctr" rtl="0">
              <a:spcBef>
                <a:spcPts val="0"/>
              </a:spcBef>
              <a:spcAft>
                <a:spcPts val="0"/>
              </a:spcAft>
              <a:buNone/>
              <a:defRPr sz="1400">
                <a:latin typeface="Courier Prime"/>
                <a:ea typeface="Courier Prime"/>
                <a:cs typeface="Courier Prime"/>
                <a:sym typeface="Courier Prime"/>
              </a:defRPr>
            </a:lvl2pPr>
            <a:lvl3pPr lvl="2" algn="ctr" rtl="0">
              <a:spcBef>
                <a:spcPts val="0"/>
              </a:spcBef>
              <a:spcAft>
                <a:spcPts val="0"/>
              </a:spcAft>
              <a:buNone/>
              <a:defRPr sz="1400">
                <a:latin typeface="Courier Prime"/>
                <a:ea typeface="Courier Prime"/>
                <a:cs typeface="Courier Prime"/>
                <a:sym typeface="Courier Prime"/>
              </a:defRPr>
            </a:lvl3pPr>
            <a:lvl4pPr lvl="3" algn="ctr" rtl="0">
              <a:spcBef>
                <a:spcPts val="0"/>
              </a:spcBef>
              <a:spcAft>
                <a:spcPts val="0"/>
              </a:spcAft>
              <a:buNone/>
              <a:defRPr sz="1400">
                <a:latin typeface="Courier Prime"/>
                <a:ea typeface="Courier Prime"/>
                <a:cs typeface="Courier Prime"/>
                <a:sym typeface="Courier Prime"/>
              </a:defRPr>
            </a:lvl4pPr>
            <a:lvl5pPr lvl="4" algn="ctr" rtl="0">
              <a:spcBef>
                <a:spcPts val="0"/>
              </a:spcBef>
              <a:spcAft>
                <a:spcPts val="0"/>
              </a:spcAft>
              <a:buNone/>
              <a:defRPr sz="1400">
                <a:latin typeface="Courier Prime"/>
                <a:ea typeface="Courier Prime"/>
                <a:cs typeface="Courier Prime"/>
                <a:sym typeface="Courier Prime"/>
              </a:defRPr>
            </a:lvl5pPr>
            <a:lvl6pPr lvl="5" algn="ctr" rtl="0">
              <a:spcBef>
                <a:spcPts val="0"/>
              </a:spcBef>
              <a:spcAft>
                <a:spcPts val="0"/>
              </a:spcAft>
              <a:buNone/>
              <a:defRPr sz="1400">
                <a:latin typeface="Courier Prime"/>
                <a:ea typeface="Courier Prime"/>
                <a:cs typeface="Courier Prime"/>
                <a:sym typeface="Courier Prime"/>
              </a:defRPr>
            </a:lvl6pPr>
            <a:lvl7pPr lvl="6" algn="ctr" rtl="0">
              <a:spcBef>
                <a:spcPts val="0"/>
              </a:spcBef>
              <a:spcAft>
                <a:spcPts val="0"/>
              </a:spcAft>
              <a:buNone/>
              <a:defRPr sz="1400">
                <a:latin typeface="Courier Prime"/>
                <a:ea typeface="Courier Prime"/>
                <a:cs typeface="Courier Prime"/>
                <a:sym typeface="Courier Prime"/>
              </a:defRPr>
            </a:lvl7pPr>
            <a:lvl8pPr lvl="7" algn="ctr" rtl="0">
              <a:spcBef>
                <a:spcPts val="0"/>
              </a:spcBef>
              <a:spcAft>
                <a:spcPts val="0"/>
              </a:spcAft>
              <a:buNone/>
              <a:defRPr sz="1400">
                <a:latin typeface="Courier Prime"/>
                <a:ea typeface="Courier Prime"/>
                <a:cs typeface="Courier Prime"/>
                <a:sym typeface="Courier Prime"/>
              </a:defRPr>
            </a:lvl8pPr>
            <a:lvl9pPr lvl="8" algn="ctr" rtl="0">
              <a:spcBef>
                <a:spcPts val="0"/>
              </a:spcBef>
              <a:spcAft>
                <a:spcPts val="0"/>
              </a:spcAft>
              <a:buNone/>
              <a:defRPr sz="1400">
                <a:latin typeface="Courier Prime"/>
                <a:ea typeface="Courier Prime"/>
                <a:cs typeface="Courier Prime"/>
                <a:sym typeface="Courier Prime"/>
              </a:defRPr>
            </a:lvl9pPr>
          </a:lstStyle>
          <a:p>
            <a:endParaRPr/>
          </a:p>
        </p:txBody>
      </p:sp>
      <p:sp>
        <p:nvSpPr>
          <p:cNvPr id="248" name="Google Shape;248;p23"/>
          <p:cNvSpPr txBox="1">
            <a:spLocks noGrp="1"/>
          </p:cNvSpPr>
          <p:nvPr>
            <p:ph type="title" idx="4" hasCustomPrompt="1"/>
          </p:nvPr>
        </p:nvSpPr>
        <p:spPr>
          <a:xfrm>
            <a:off x="1536650" y="2966543"/>
            <a:ext cx="6070800" cy="76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3000"/>
              <a:buNone/>
              <a:defRPr sz="3000">
                <a:solidFill>
                  <a:schemeClr val="accent6"/>
                </a:solidFill>
              </a:defRPr>
            </a:lvl2pPr>
            <a:lvl3pPr lvl="2" algn="ctr" rtl="0">
              <a:spcBef>
                <a:spcPts val="0"/>
              </a:spcBef>
              <a:spcAft>
                <a:spcPts val="0"/>
              </a:spcAft>
              <a:buClr>
                <a:schemeClr val="accent6"/>
              </a:buClr>
              <a:buSzPts val="3000"/>
              <a:buNone/>
              <a:defRPr sz="3000">
                <a:solidFill>
                  <a:schemeClr val="accent6"/>
                </a:solidFill>
              </a:defRPr>
            </a:lvl3pPr>
            <a:lvl4pPr lvl="3" algn="ctr" rtl="0">
              <a:spcBef>
                <a:spcPts val="0"/>
              </a:spcBef>
              <a:spcAft>
                <a:spcPts val="0"/>
              </a:spcAft>
              <a:buClr>
                <a:schemeClr val="accent6"/>
              </a:buClr>
              <a:buSzPts val="3000"/>
              <a:buNone/>
              <a:defRPr sz="3000">
                <a:solidFill>
                  <a:schemeClr val="accent6"/>
                </a:solidFill>
              </a:defRPr>
            </a:lvl4pPr>
            <a:lvl5pPr lvl="4" algn="ctr" rtl="0">
              <a:spcBef>
                <a:spcPts val="0"/>
              </a:spcBef>
              <a:spcAft>
                <a:spcPts val="0"/>
              </a:spcAft>
              <a:buClr>
                <a:schemeClr val="accent6"/>
              </a:buClr>
              <a:buSzPts val="3000"/>
              <a:buNone/>
              <a:defRPr sz="3000">
                <a:solidFill>
                  <a:schemeClr val="accent6"/>
                </a:solidFill>
              </a:defRPr>
            </a:lvl5pPr>
            <a:lvl6pPr lvl="5" algn="ctr" rtl="0">
              <a:spcBef>
                <a:spcPts val="0"/>
              </a:spcBef>
              <a:spcAft>
                <a:spcPts val="0"/>
              </a:spcAft>
              <a:buClr>
                <a:schemeClr val="accent6"/>
              </a:buClr>
              <a:buSzPts val="3000"/>
              <a:buNone/>
              <a:defRPr sz="3000">
                <a:solidFill>
                  <a:schemeClr val="accent6"/>
                </a:solidFill>
              </a:defRPr>
            </a:lvl6pPr>
            <a:lvl7pPr lvl="6" algn="ctr" rtl="0">
              <a:spcBef>
                <a:spcPts val="0"/>
              </a:spcBef>
              <a:spcAft>
                <a:spcPts val="0"/>
              </a:spcAft>
              <a:buClr>
                <a:schemeClr val="accent6"/>
              </a:buClr>
              <a:buSzPts val="3000"/>
              <a:buNone/>
              <a:defRPr sz="3000">
                <a:solidFill>
                  <a:schemeClr val="accent6"/>
                </a:solidFill>
              </a:defRPr>
            </a:lvl7pPr>
            <a:lvl8pPr lvl="7" algn="ctr" rtl="0">
              <a:spcBef>
                <a:spcPts val="0"/>
              </a:spcBef>
              <a:spcAft>
                <a:spcPts val="0"/>
              </a:spcAft>
              <a:buClr>
                <a:schemeClr val="accent6"/>
              </a:buClr>
              <a:buSzPts val="3000"/>
              <a:buNone/>
              <a:defRPr sz="3000">
                <a:solidFill>
                  <a:schemeClr val="accent6"/>
                </a:solidFill>
              </a:defRPr>
            </a:lvl8pPr>
            <a:lvl9pPr lvl="8" algn="ctr" rtl="0">
              <a:spcBef>
                <a:spcPts val="0"/>
              </a:spcBef>
              <a:spcAft>
                <a:spcPts val="0"/>
              </a:spcAft>
              <a:buClr>
                <a:schemeClr val="accent6"/>
              </a:buClr>
              <a:buSzPts val="3000"/>
              <a:buNone/>
              <a:defRPr sz="3000">
                <a:solidFill>
                  <a:schemeClr val="accent6"/>
                </a:solidFill>
              </a:defRPr>
            </a:lvl9pPr>
          </a:lstStyle>
          <a:p>
            <a:r>
              <a:t>xx%</a:t>
            </a:r>
          </a:p>
        </p:txBody>
      </p:sp>
      <p:sp>
        <p:nvSpPr>
          <p:cNvPr id="249" name="Google Shape;249;p23"/>
          <p:cNvSpPr txBox="1">
            <a:spLocks noGrp="1"/>
          </p:cNvSpPr>
          <p:nvPr>
            <p:ph type="subTitle" idx="5"/>
          </p:nvPr>
        </p:nvSpPr>
        <p:spPr>
          <a:xfrm>
            <a:off x="1549275" y="3579028"/>
            <a:ext cx="6070800" cy="71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Courier Prime"/>
                <a:ea typeface="Courier Prime"/>
                <a:cs typeface="Courier Prime"/>
                <a:sym typeface="Courier Prime"/>
              </a:defRPr>
            </a:lvl1pPr>
            <a:lvl2pPr lvl="1" algn="ctr" rtl="0">
              <a:spcBef>
                <a:spcPts val="0"/>
              </a:spcBef>
              <a:spcAft>
                <a:spcPts val="0"/>
              </a:spcAft>
              <a:buNone/>
              <a:defRPr sz="1400">
                <a:latin typeface="Courier Prime"/>
                <a:ea typeface="Courier Prime"/>
                <a:cs typeface="Courier Prime"/>
                <a:sym typeface="Courier Prime"/>
              </a:defRPr>
            </a:lvl2pPr>
            <a:lvl3pPr lvl="2" algn="ctr" rtl="0">
              <a:spcBef>
                <a:spcPts val="0"/>
              </a:spcBef>
              <a:spcAft>
                <a:spcPts val="0"/>
              </a:spcAft>
              <a:buNone/>
              <a:defRPr sz="1400">
                <a:latin typeface="Courier Prime"/>
                <a:ea typeface="Courier Prime"/>
                <a:cs typeface="Courier Prime"/>
                <a:sym typeface="Courier Prime"/>
              </a:defRPr>
            </a:lvl3pPr>
            <a:lvl4pPr lvl="3" algn="ctr" rtl="0">
              <a:spcBef>
                <a:spcPts val="0"/>
              </a:spcBef>
              <a:spcAft>
                <a:spcPts val="0"/>
              </a:spcAft>
              <a:buNone/>
              <a:defRPr sz="1400">
                <a:latin typeface="Courier Prime"/>
                <a:ea typeface="Courier Prime"/>
                <a:cs typeface="Courier Prime"/>
                <a:sym typeface="Courier Prime"/>
              </a:defRPr>
            </a:lvl4pPr>
            <a:lvl5pPr lvl="4" algn="ctr" rtl="0">
              <a:spcBef>
                <a:spcPts val="0"/>
              </a:spcBef>
              <a:spcAft>
                <a:spcPts val="0"/>
              </a:spcAft>
              <a:buNone/>
              <a:defRPr sz="1400">
                <a:latin typeface="Courier Prime"/>
                <a:ea typeface="Courier Prime"/>
                <a:cs typeface="Courier Prime"/>
                <a:sym typeface="Courier Prime"/>
              </a:defRPr>
            </a:lvl5pPr>
            <a:lvl6pPr lvl="5" algn="ctr" rtl="0">
              <a:spcBef>
                <a:spcPts val="0"/>
              </a:spcBef>
              <a:spcAft>
                <a:spcPts val="0"/>
              </a:spcAft>
              <a:buNone/>
              <a:defRPr sz="1400">
                <a:latin typeface="Courier Prime"/>
                <a:ea typeface="Courier Prime"/>
                <a:cs typeface="Courier Prime"/>
                <a:sym typeface="Courier Prime"/>
              </a:defRPr>
            </a:lvl6pPr>
            <a:lvl7pPr lvl="6" algn="ctr" rtl="0">
              <a:spcBef>
                <a:spcPts val="0"/>
              </a:spcBef>
              <a:spcAft>
                <a:spcPts val="0"/>
              </a:spcAft>
              <a:buNone/>
              <a:defRPr sz="1400">
                <a:latin typeface="Courier Prime"/>
                <a:ea typeface="Courier Prime"/>
                <a:cs typeface="Courier Prime"/>
                <a:sym typeface="Courier Prime"/>
              </a:defRPr>
            </a:lvl7pPr>
            <a:lvl8pPr lvl="7" algn="ctr" rtl="0">
              <a:spcBef>
                <a:spcPts val="0"/>
              </a:spcBef>
              <a:spcAft>
                <a:spcPts val="0"/>
              </a:spcAft>
              <a:buNone/>
              <a:defRPr sz="1400">
                <a:latin typeface="Courier Prime"/>
                <a:ea typeface="Courier Prime"/>
                <a:cs typeface="Courier Prime"/>
                <a:sym typeface="Courier Prime"/>
              </a:defRPr>
            </a:lvl8pPr>
            <a:lvl9pPr lvl="8" algn="ctr" rtl="0">
              <a:spcBef>
                <a:spcPts val="0"/>
              </a:spcBef>
              <a:spcAft>
                <a:spcPts val="0"/>
              </a:spcAft>
              <a:buNone/>
              <a:defRPr sz="1400">
                <a:latin typeface="Courier Prime"/>
                <a:ea typeface="Courier Prime"/>
                <a:cs typeface="Courier Prime"/>
                <a:sym typeface="Courier Prime"/>
              </a:defRPr>
            </a:lvl9pPr>
          </a:lstStyle>
          <a:p>
            <a:endParaRPr/>
          </a:p>
        </p:txBody>
      </p:sp>
      <p:grpSp>
        <p:nvGrpSpPr>
          <p:cNvPr id="250" name="Google Shape;250;p23"/>
          <p:cNvGrpSpPr/>
          <p:nvPr/>
        </p:nvGrpSpPr>
        <p:grpSpPr>
          <a:xfrm rot="5400000">
            <a:off x="8001613" y="3838028"/>
            <a:ext cx="794999" cy="786876"/>
            <a:chOff x="7856295" y="4343359"/>
            <a:chExt cx="1034886" cy="1024311"/>
          </a:xfrm>
        </p:grpSpPr>
        <p:sp>
          <p:nvSpPr>
            <p:cNvPr id="251" name="Google Shape;251;p23"/>
            <p:cNvSpPr/>
            <p:nvPr/>
          </p:nvSpPr>
          <p:spPr>
            <a:xfrm>
              <a:off x="7856295" y="4574470"/>
              <a:ext cx="793200" cy="7932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rot="-5400000">
              <a:off x="8507971" y="4476251"/>
              <a:ext cx="262500" cy="24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8793381" y="4343359"/>
              <a:ext cx="97800" cy="9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column left">
  <p:cSld name="CUSTOM_10">
    <p:bg>
      <p:bgPr>
        <a:solidFill>
          <a:schemeClr val="accent6"/>
        </a:solidFill>
        <a:effectLst/>
      </p:bgPr>
    </p:bg>
    <p:spTree>
      <p:nvGrpSpPr>
        <p:cNvPr id="1" name="Shape 254"/>
        <p:cNvGrpSpPr/>
        <p:nvPr/>
      </p:nvGrpSpPr>
      <p:grpSpPr>
        <a:xfrm>
          <a:off x="0" y="0"/>
          <a:ext cx="0" cy="0"/>
          <a:chOff x="0" y="0"/>
          <a:chExt cx="0" cy="0"/>
        </a:xfrm>
      </p:grpSpPr>
      <p:sp>
        <p:nvSpPr>
          <p:cNvPr id="255" name="Google Shape;255;p24"/>
          <p:cNvSpPr txBox="1">
            <a:spLocks noGrp="1"/>
          </p:cNvSpPr>
          <p:nvPr>
            <p:ph type="title"/>
          </p:nvPr>
        </p:nvSpPr>
        <p:spPr>
          <a:xfrm>
            <a:off x="646236" y="2003400"/>
            <a:ext cx="29502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256" name="Google Shape;256;p24"/>
          <p:cNvSpPr txBox="1">
            <a:spLocks noGrp="1"/>
          </p:cNvSpPr>
          <p:nvPr>
            <p:ph type="subTitle" idx="1"/>
          </p:nvPr>
        </p:nvSpPr>
        <p:spPr>
          <a:xfrm>
            <a:off x="646236" y="2682900"/>
            <a:ext cx="2722500" cy="201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atin typeface="Courier Prime"/>
                <a:ea typeface="Courier Prime"/>
                <a:cs typeface="Courier Prime"/>
                <a:sym typeface="Courier Prim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4"/>
          <p:cNvGrpSpPr/>
          <p:nvPr/>
        </p:nvGrpSpPr>
        <p:grpSpPr>
          <a:xfrm>
            <a:off x="-11" y="4536339"/>
            <a:ext cx="616515" cy="607177"/>
            <a:chOff x="-11" y="4536339"/>
            <a:chExt cx="616515" cy="607177"/>
          </a:xfrm>
        </p:grpSpPr>
        <p:grpSp>
          <p:nvGrpSpPr>
            <p:cNvPr id="258" name="Google Shape;258;p24"/>
            <p:cNvGrpSpPr/>
            <p:nvPr/>
          </p:nvGrpSpPr>
          <p:grpSpPr>
            <a:xfrm>
              <a:off x="-11" y="4815663"/>
              <a:ext cx="322499" cy="327853"/>
              <a:chOff x="4711125" y="3429327"/>
              <a:chExt cx="379500" cy="385800"/>
            </a:xfrm>
          </p:grpSpPr>
          <p:cxnSp>
            <p:nvCxnSpPr>
              <p:cNvPr id="259" name="Google Shape;259;p24"/>
              <p:cNvCxnSpPr/>
              <p:nvPr/>
            </p:nvCxnSpPr>
            <p:spPr>
              <a:xfrm>
                <a:off x="4711125" y="3433750"/>
                <a:ext cx="379500" cy="0"/>
              </a:xfrm>
              <a:prstGeom prst="straightConnector1">
                <a:avLst/>
              </a:prstGeom>
              <a:noFill/>
              <a:ln w="9525" cap="flat" cmpd="sng">
                <a:solidFill>
                  <a:schemeClr val="accent3"/>
                </a:solidFill>
                <a:prstDash val="solid"/>
                <a:round/>
                <a:headEnd type="none" w="med" len="med"/>
                <a:tailEnd type="none" w="med" len="med"/>
              </a:ln>
            </p:spPr>
          </p:cxnSp>
          <p:cxnSp>
            <p:nvCxnSpPr>
              <p:cNvPr id="260" name="Google Shape;260;p24"/>
              <p:cNvCxnSpPr/>
              <p:nvPr/>
            </p:nvCxnSpPr>
            <p:spPr>
              <a:xfrm>
                <a:off x="5090625" y="3429327"/>
                <a:ext cx="0" cy="385800"/>
              </a:xfrm>
              <a:prstGeom prst="straightConnector1">
                <a:avLst/>
              </a:prstGeom>
              <a:noFill/>
              <a:ln w="9525" cap="flat" cmpd="sng">
                <a:solidFill>
                  <a:schemeClr val="accent3"/>
                </a:solidFill>
                <a:prstDash val="solid"/>
                <a:round/>
                <a:headEnd type="none" w="med" len="med"/>
                <a:tailEnd type="none" w="med" len="med"/>
              </a:ln>
            </p:spPr>
          </p:cxnSp>
        </p:grpSp>
        <p:grpSp>
          <p:nvGrpSpPr>
            <p:cNvPr id="261" name="Google Shape;261;p24"/>
            <p:cNvGrpSpPr/>
            <p:nvPr/>
          </p:nvGrpSpPr>
          <p:grpSpPr>
            <a:xfrm>
              <a:off x="179860" y="4536339"/>
              <a:ext cx="436644" cy="450951"/>
              <a:chOff x="8517710" y="4278047"/>
              <a:chExt cx="436644" cy="450951"/>
            </a:xfrm>
          </p:grpSpPr>
          <p:sp>
            <p:nvSpPr>
              <p:cNvPr id="262" name="Google Shape;262;p24"/>
              <p:cNvSpPr/>
              <p:nvPr/>
            </p:nvSpPr>
            <p:spPr>
              <a:xfrm rot="-5400000">
                <a:off x="8506310" y="4433498"/>
                <a:ext cx="306900" cy="284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8840054" y="4278047"/>
                <a:ext cx="114300" cy="10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4" name="Google Shape;264;p24"/>
          <p:cNvGrpSpPr/>
          <p:nvPr/>
        </p:nvGrpSpPr>
        <p:grpSpPr>
          <a:xfrm rot="10800000" flipH="1">
            <a:off x="8527814" y="220208"/>
            <a:ext cx="416398" cy="416399"/>
            <a:chOff x="260568" y="4482053"/>
            <a:chExt cx="416398" cy="416399"/>
          </a:xfrm>
        </p:grpSpPr>
        <p:sp>
          <p:nvSpPr>
            <p:cNvPr id="265" name="Google Shape;265;p24"/>
            <p:cNvSpPr/>
            <p:nvPr/>
          </p:nvSpPr>
          <p:spPr>
            <a:xfrm flipH="1">
              <a:off x="365567" y="4587052"/>
              <a:ext cx="311400" cy="31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flipH="1">
              <a:off x="260568" y="4482053"/>
              <a:ext cx="181200" cy="18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18">
    <p:bg>
      <p:bgPr>
        <a:solidFill>
          <a:schemeClr val="accent6"/>
        </a:solidFill>
        <a:effectLst/>
      </p:bgPr>
    </p:bg>
    <p:spTree>
      <p:nvGrpSpPr>
        <p:cNvPr id="1" name="Shape 295"/>
        <p:cNvGrpSpPr/>
        <p:nvPr/>
      </p:nvGrpSpPr>
      <p:grpSpPr>
        <a:xfrm>
          <a:off x="0" y="0"/>
          <a:ext cx="0" cy="0"/>
          <a:chOff x="0" y="0"/>
          <a:chExt cx="0" cy="0"/>
        </a:xfrm>
      </p:grpSpPr>
      <p:sp>
        <p:nvSpPr>
          <p:cNvPr id="296" name="Google Shape;296;p27"/>
          <p:cNvSpPr txBox="1">
            <a:spLocks noGrp="1"/>
          </p:cNvSpPr>
          <p:nvPr>
            <p:ph type="title"/>
          </p:nvPr>
        </p:nvSpPr>
        <p:spPr>
          <a:xfrm>
            <a:off x="311700" y="597425"/>
            <a:ext cx="8520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000">
                <a:solidFill>
                  <a:schemeClr val="accent1"/>
                </a:solidFill>
              </a:defRPr>
            </a:lvl1pPr>
            <a:lvl2pPr lvl="1" rtl="0">
              <a:spcBef>
                <a:spcPts val="0"/>
              </a:spcBef>
              <a:spcAft>
                <a:spcPts val="0"/>
              </a:spcAft>
              <a:buNone/>
              <a:defRPr>
                <a:latin typeface="Courier New"/>
                <a:ea typeface="Courier New"/>
                <a:cs typeface="Courier New"/>
                <a:sym typeface="Courier New"/>
              </a:defRPr>
            </a:lvl2pPr>
            <a:lvl3pPr lvl="2" rtl="0">
              <a:spcBef>
                <a:spcPts val="0"/>
              </a:spcBef>
              <a:spcAft>
                <a:spcPts val="0"/>
              </a:spcAft>
              <a:buNone/>
              <a:defRPr>
                <a:latin typeface="Courier New"/>
                <a:ea typeface="Courier New"/>
                <a:cs typeface="Courier New"/>
                <a:sym typeface="Courier New"/>
              </a:defRPr>
            </a:lvl3pPr>
            <a:lvl4pPr lvl="3" rtl="0">
              <a:spcBef>
                <a:spcPts val="0"/>
              </a:spcBef>
              <a:spcAft>
                <a:spcPts val="0"/>
              </a:spcAft>
              <a:buNone/>
              <a:defRPr>
                <a:latin typeface="Courier New"/>
                <a:ea typeface="Courier New"/>
                <a:cs typeface="Courier New"/>
                <a:sym typeface="Courier New"/>
              </a:defRPr>
            </a:lvl4pPr>
            <a:lvl5pPr lvl="4" rtl="0">
              <a:spcBef>
                <a:spcPts val="0"/>
              </a:spcBef>
              <a:spcAft>
                <a:spcPts val="0"/>
              </a:spcAft>
              <a:buNone/>
              <a:defRPr>
                <a:latin typeface="Courier New"/>
                <a:ea typeface="Courier New"/>
                <a:cs typeface="Courier New"/>
                <a:sym typeface="Courier New"/>
              </a:defRPr>
            </a:lvl5pPr>
            <a:lvl6pPr lvl="5" rtl="0">
              <a:spcBef>
                <a:spcPts val="0"/>
              </a:spcBef>
              <a:spcAft>
                <a:spcPts val="0"/>
              </a:spcAft>
              <a:buNone/>
              <a:defRPr>
                <a:latin typeface="Courier New"/>
                <a:ea typeface="Courier New"/>
                <a:cs typeface="Courier New"/>
                <a:sym typeface="Courier New"/>
              </a:defRPr>
            </a:lvl6pPr>
            <a:lvl7pPr lvl="6" rtl="0">
              <a:spcBef>
                <a:spcPts val="0"/>
              </a:spcBef>
              <a:spcAft>
                <a:spcPts val="0"/>
              </a:spcAft>
              <a:buNone/>
              <a:defRPr>
                <a:latin typeface="Courier New"/>
                <a:ea typeface="Courier New"/>
                <a:cs typeface="Courier New"/>
                <a:sym typeface="Courier New"/>
              </a:defRPr>
            </a:lvl7pPr>
            <a:lvl8pPr lvl="7" rtl="0">
              <a:spcBef>
                <a:spcPts val="0"/>
              </a:spcBef>
              <a:spcAft>
                <a:spcPts val="0"/>
              </a:spcAft>
              <a:buNone/>
              <a:defRPr>
                <a:latin typeface="Courier New"/>
                <a:ea typeface="Courier New"/>
                <a:cs typeface="Courier New"/>
                <a:sym typeface="Courier New"/>
              </a:defRPr>
            </a:lvl8pPr>
            <a:lvl9pPr lvl="8" rtl="0">
              <a:spcBef>
                <a:spcPts val="0"/>
              </a:spcBef>
              <a:spcAft>
                <a:spcPts val="0"/>
              </a:spcAft>
              <a:buNone/>
              <a:defRPr>
                <a:latin typeface="Courier New"/>
                <a:ea typeface="Courier New"/>
                <a:cs typeface="Courier New"/>
                <a:sym typeface="Courier New"/>
              </a:defRPr>
            </a:lvl9pPr>
          </a:lstStyle>
          <a:p>
            <a:endParaRPr/>
          </a:p>
        </p:txBody>
      </p:sp>
      <p:sp>
        <p:nvSpPr>
          <p:cNvPr id="297" name="Google Shape;297;p27"/>
          <p:cNvSpPr txBox="1">
            <a:spLocks noGrp="1"/>
          </p:cNvSpPr>
          <p:nvPr>
            <p:ph type="subTitle" idx="1"/>
          </p:nvPr>
        </p:nvSpPr>
        <p:spPr>
          <a:xfrm>
            <a:off x="1362925" y="3777125"/>
            <a:ext cx="2945400" cy="7779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4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98" name="Google Shape;298;p27"/>
          <p:cNvSpPr txBox="1">
            <a:spLocks noGrp="1"/>
          </p:cNvSpPr>
          <p:nvPr>
            <p:ph type="subTitle" idx="2"/>
          </p:nvPr>
        </p:nvSpPr>
        <p:spPr>
          <a:xfrm>
            <a:off x="4983175" y="3777125"/>
            <a:ext cx="2945400" cy="777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9" name="Google Shape;299;p27"/>
          <p:cNvGrpSpPr/>
          <p:nvPr/>
        </p:nvGrpSpPr>
        <p:grpSpPr>
          <a:xfrm flipH="1">
            <a:off x="8606426" y="111885"/>
            <a:ext cx="436701" cy="436652"/>
            <a:chOff x="189638" y="194212"/>
            <a:chExt cx="1170153" cy="1170022"/>
          </a:xfrm>
        </p:grpSpPr>
        <p:sp>
          <p:nvSpPr>
            <p:cNvPr id="300" name="Google Shape;300;p27"/>
            <p:cNvSpPr/>
            <p:nvPr/>
          </p:nvSpPr>
          <p:spPr>
            <a:xfrm rot="5400000">
              <a:off x="316088" y="320534"/>
              <a:ext cx="754800" cy="7548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rot="-5400000" flipH="1">
              <a:off x="189638" y="194212"/>
              <a:ext cx="754800" cy="75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02" name="Google Shape;302;p27"/>
            <p:cNvSpPr/>
            <p:nvPr/>
          </p:nvSpPr>
          <p:spPr>
            <a:xfrm rot="-5400000" flipH="1">
              <a:off x="1147091" y="1151533"/>
              <a:ext cx="212700" cy="212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303" name="Google Shape;303;p27"/>
          <p:cNvGrpSpPr/>
          <p:nvPr/>
        </p:nvGrpSpPr>
        <p:grpSpPr>
          <a:xfrm rot="5400000">
            <a:off x="-27423" y="4535294"/>
            <a:ext cx="636887" cy="582025"/>
            <a:chOff x="7974883" y="3893922"/>
            <a:chExt cx="973386" cy="889538"/>
          </a:xfrm>
        </p:grpSpPr>
        <p:grpSp>
          <p:nvGrpSpPr>
            <p:cNvPr id="304" name="Google Shape;304;p27"/>
            <p:cNvGrpSpPr/>
            <p:nvPr/>
          </p:nvGrpSpPr>
          <p:grpSpPr>
            <a:xfrm>
              <a:off x="8096281" y="3895716"/>
              <a:ext cx="851988" cy="887744"/>
              <a:chOff x="7704045" y="3661637"/>
              <a:chExt cx="1035600" cy="932700"/>
            </a:xfrm>
          </p:grpSpPr>
          <p:cxnSp>
            <p:nvCxnSpPr>
              <p:cNvPr id="305" name="Google Shape;305;p27"/>
              <p:cNvCxnSpPr/>
              <p:nvPr/>
            </p:nvCxnSpPr>
            <p:spPr>
              <a:xfrm rot="5400000">
                <a:off x="7238366" y="4127987"/>
                <a:ext cx="932700" cy="0"/>
              </a:xfrm>
              <a:prstGeom prst="straightConnector1">
                <a:avLst/>
              </a:prstGeom>
              <a:noFill/>
              <a:ln w="9525" cap="flat" cmpd="sng">
                <a:solidFill>
                  <a:schemeClr val="dk2"/>
                </a:solidFill>
                <a:prstDash val="solid"/>
                <a:round/>
                <a:headEnd type="none" w="med" len="med"/>
                <a:tailEnd type="none" w="med" len="med"/>
              </a:ln>
            </p:spPr>
          </p:cxnSp>
          <p:cxnSp>
            <p:nvCxnSpPr>
              <p:cNvPr id="306" name="Google Shape;306;p27"/>
              <p:cNvCxnSpPr/>
              <p:nvPr/>
            </p:nvCxnSpPr>
            <p:spPr>
              <a:xfrm>
                <a:off x="8221845" y="3257418"/>
                <a:ext cx="0" cy="1035600"/>
              </a:xfrm>
              <a:prstGeom prst="straightConnector1">
                <a:avLst/>
              </a:prstGeom>
              <a:noFill/>
              <a:ln w="9525" cap="flat" cmpd="sng">
                <a:solidFill>
                  <a:schemeClr val="dk2"/>
                </a:solidFill>
                <a:prstDash val="solid"/>
                <a:round/>
                <a:headEnd type="none" w="med" len="med"/>
                <a:tailEnd type="none" w="med" len="med"/>
              </a:ln>
            </p:spPr>
          </p:cxnSp>
        </p:grpSp>
        <p:sp>
          <p:nvSpPr>
            <p:cNvPr id="307" name="Google Shape;307;p27"/>
            <p:cNvSpPr/>
            <p:nvPr/>
          </p:nvSpPr>
          <p:spPr>
            <a:xfrm rot="10800000">
              <a:off x="7974883" y="3893922"/>
              <a:ext cx="242100" cy="223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27"/>
          <p:cNvSpPr/>
          <p:nvPr/>
        </p:nvSpPr>
        <p:spPr>
          <a:xfrm rot="-5400000">
            <a:off x="-15600" y="4746909"/>
            <a:ext cx="412200" cy="38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6"/>
        </a:solidFill>
        <a:effectLst/>
      </p:bgPr>
    </p:bg>
    <p:spTree>
      <p:nvGrpSpPr>
        <p:cNvPr id="1" name="Shape 38"/>
        <p:cNvGrpSpPr/>
        <p:nvPr/>
      </p:nvGrpSpPr>
      <p:grpSpPr>
        <a:xfrm>
          <a:off x="0" y="0"/>
          <a:ext cx="0" cy="0"/>
          <a:chOff x="0" y="0"/>
          <a:chExt cx="0" cy="0"/>
        </a:xfrm>
      </p:grpSpPr>
      <p:sp>
        <p:nvSpPr>
          <p:cNvPr id="39" name="Google Shape;39;p4"/>
          <p:cNvSpPr txBox="1">
            <a:spLocks noGrp="1"/>
          </p:cNvSpPr>
          <p:nvPr>
            <p:ph type="title"/>
          </p:nvPr>
        </p:nvSpPr>
        <p:spPr>
          <a:xfrm>
            <a:off x="729050" y="596294"/>
            <a:ext cx="8520600" cy="572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a:endParaRPr/>
          </a:p>
        </p:txBody>
      </p:sp>
      <p:grpSp>
        <p:nvGrpSpPr>
          <p:cNvPr id="40" name="Google Shape;40;p4"/>
          <p:cNvGrpSpPr/>
          <p:nvPr/>
        </p:nvGrpSpPr>
        <p:grpSpPr>
          <a:xfrm>
            <a:off x="8029375" y="0"/>
            <a:ext cx="1114625" cy="1113050"/>
            <a:chOff x="8029375" y="0"/>
            <a:chExt cx="1114625" cy="1113050"/>
          </a:xfrm>
        </p:grpSpPr>
        <p:sp>
          <p:nvSpPr>
            <p:cNvPr id="41" name="Google Shape;41;p4"/>
            <p:cNvSpPr/>
            <p:nvPr/>
          </p:nvSpPr>
          <p:spPr>
            <a:xfrm flipH="1">
              <a:off x="8156823" y="273827"/>
              <a:ext cx="901500" cy="7107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 name="Google Shape;42;p4"/>
            <p:cNvSpPr/>
            <p:nvPr/>
          </p:nvSpPr>
          <p:spPr>
            <a:xfrm flipH="1">
              <a:off x="8289600" y="0"/>
              <a:ext cx="854400" cy="847500"/>
            </a:xfrm>
            <a:prstGeom prst="rect">
              <a:avLst/>
            </a:prstGeom>
            <a:solidFill>
              <a:srgbClr val="CC6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Google Shape;43;p4"/>
            <p:cNvSpPr/>
            <p:nvPr/>
          </p:nvSpPr>
          <p:spPr>
            <a:xfrm flipH="1">
              <a:off x="8029375" y="915350"/>
              <a:ext cx="197700" cy="197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4"/>
          <p:cNvSpPr txBox="1">
            <a:spLocks noGrp="1"/>
          </p:cNvSpPr>
          <p:nvPr>
            <p:ph type="body" idx="1"/>
          </p:nvPr>
        </p:nvSpPr>
        <p:spPr>
          <a:xfrm>
            <a:off x="729050" y="1438551"/>
            <a:ext cx="6509400" cy="3230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1"/>
              </a:buClr>
              <a:buSzPts val="1400"/>
              <a:buFont typeface="Courier Prime"/>
              <a:buChar char="●"/>
              <a:defRPr sz="1400">
                <a:solidFill>
                  <a:schemeClr val="accent3"/>
                </a:solidFill>
                <a:latin typeface="Courier Prime"/>
                <a:ea typeface="Courier Prime"/>
                <a:cs typeface="Courier Prime"/>
                <a:sym typeface="Courier Prime"/>
              </a:defRPr>
            </a:lvl1pPr>
            <a:lvl2pPr marL="914400" lvl="1" indent="-317500">
              <a:spcBef>
                <a:spcPts val="100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2pPr>
            <a:lvl3pPr marL="1371600" lvl="2"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3pPr>
            <a:lvl4pPr marL="1828800" lvl="3"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4pPr>
            <a:lvl5pPr marL="2286000" lvl="4"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5pPr>
            <a:lvl6pPr marL="2743200" lvl="5"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6pPr>
            <a:lvl7pPr marL="3200400" lvl="6"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7pPr>
            <a:lvl8pPr marL="3657600" lvl="7"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8pPr>
            <a:lvl9pPr marL="4114800" lvl="8"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9pPr>
          </a:lstStyle>
          <a:p>
            <a:endParaRPr/>
          </a:p>
        </p:txBody>
      </p:sp>
      <p:grpSp>
        <p:nvGrpSpPr>
          <p:cNvPr id="45" name="Google Shape;45;p4"/>
          <p:cNvGrpSpPr/>
          <p:nvPr/>
        </p:nvGrpSpPr>
        <p:grpSpPr>
          <a:xfrm>
            <a:off x="7861376" y="3788720"/>
            <a:ext cx="1285889" cy="1371228"/>
            <a:chOff x="7861376" y="3788720"/>
            <a:chExt cx="1285889" cy="1371228"/>
          </a:xfrm>
        </p:grpSpPr>
        <p:grpSp>
          <p:nvGrpSpPr>
            <p:cNvPr id="46" name="Google Shape;46;p4"/>
            <p:cNvGrpSpPr/>
            <p:nvPr/>
          </p:nvGrpSpPr>
          <p:grpSpPr>
            <a:xfrm>
              <a:off x="8096595" y="3915279"/>
              <a:ext cx="1050670" cy="1244669"/>
              <a:chOff x="7704427" y="3682191"/>
              <a:chExt cx="1277100" cy="1307700"/>
            </a:xfrm>
          </p:grpSpPr>
          <p:cxnSp>
            <p:nvCxnSpPr>
              <p:cNvPr id="47" name="Google Shape;47;p4"/>
              <p:cNvCxnSpPr/>
              <p:nvPr/>
            </p:nvCxnSpPr>
            <p:spPr>
              <a:xfrm>
                <a:off x="7704716" y="3682191"/>
                <a:ext cx="0" cy="1307700"/>
              </a:xfrm>
              <a:prstGeom prst="straightConnector1">
                <a:avLst/>
              </a:prstGeom>
              <a:noFill/>
              <a:ln w="9525" cap="flat" cmpd="sng">
                <a:solidFill>
                  <a:schemeClr val="dk2"/>
                </a:solidFill>
                <a:prstDash val="solid"/>
                <a:round/>
                <a:headEnd type="none" w="med" len="med"/>
                <a:tailEnd type="none" w="med" len="med"/>
              </a:ln>
            </p:spPr>
          </p:cxnSp>
          <p:cxnSp>
            <p:nvCxnSpPr>
              <p:cNvPr id="48" name="Google Shape;48;p4"/>
              <p:cNvCxnSpPr/>
              <p:nvPr/>
            </p:nvCxnSpPr>
            <p:spPr>
              <a:xfrm rot="10800000">
                <a:off x="7704427" y="3775225"/>
                <a:ext cx="1277100" cy="0"/>
              </a:xfrm>
              <a:prstGeom prst="straightConnector1">
                <a:avLst/>
              </a:prstGeom>
              <a:noFill/>
              <a:ln w="9525" cap="flat" cmpd="sng">
                <a:solidFill>
                  <a:schemeClr val="dk2"/>
                </a:solidFill>
                <a:prstDash val="solid"/>
                <a:round/>
                <a:headEnd type="none" w="med" len="med"/>
                <a:tailEnd type="none" w="med" len="med"/>
              </a:ln>
            </p:spPr>
          </p:cxnSp>
        </p:grpSp>
        <p:sp>
          <p:nvSpPr>
            <p:cNvPr id="49" name="Google Shape;49;p4"/>
            <p:cNvSpPr/>
            <p:nvPr/>
          </p:nvSpPr>
          <p:spPr>
            <a:xfrm rot="10800000">
              <a:off x="7861376" y="3788720"/>
              <a:ext cx="469200" cy="434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CUSTOM_14">
    <p:bg>
      <p:bgPr>
        <a:solidFill>
          <a:schemeClr val="accent6"/>
        </a:solidFill>
        <a:effectLst/>
      </p:bgPr>
    </p:bg>
    <p:spTree>
      <p:nvGrpSpPr>
        <p:cNvPr id="1" name="Shape 309"/>
        <p:cNvGrpSpPr/>
        <p:nvPr/>
      </p:nvGrpSpPr>
      <p:grpSpPr>
        <a:xfrm>
          <a:off x="0" y="0"/>
          <a:ext cx="0" cy="0"/>
          <a:chOff x="0" y="0"/>
          <a:chExt cx="0" cy="0"/>
        </a:xfrm>
      </p:grpSpPr>
      <p:sp>
        <p:nvSpPr>
          <p:cNvPr id="310" name="Google Shape;310;p28"/>
          <p:cNvSpPr/>
          <p:nvPr/>
        </p:nvSpPr>
        <p:spPr>
          <a:xfrm>
            <a:off x="5577450" y="234050"/>
            <a:ext cx="3551100" cy="464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28"/>
          <p:cNvGrpSpPr/>
          <p:nvPr/>
        </p:nvGrpSpPr>
        <p:grpSpPr>
          <a:xfrm>
            <a:off x="4836672" y="2044850"/>
            <a:ext cx="2694802" cy="2784600"/>
            <a:chOff x="4210647" y="2044850"/>
            <a:chExt cx="2694802" cy="2784600"/>
          </a:xfrm>
        </p:grpSpPr>
        <p:sp>
          <p:nvSpPr>
            <p:cNvPr id="312" name="Google Shape;312;p28"/>
            <p:cNvSpPr/>
            <p:nvPr/>
          </p:nvSpPr>
          <p:spPr>
            <a:xfrm flipH="1">
              <a:off x="4373150" y="2044850"/>
              <a:ext cx="2532300" cy="26130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flipH="1">
              <a:off x="4210647" y="4572950"/>
              <a:ext cx="257100" cy="256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28"/>
          <p:cNvSpPr txBox="1">
            <a:spLocks noGrp="1"/>
          </p:cNvSpPr>
          <p:nvPr>
            <p:ph type="title"/>
          </p:nvPr>
        </p:nvSpPr>
        <p:spPr>
          <a:xfrm>
            <a:off x="616500" y="448926"/>
            <a:ext cx="33738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315" name="Google Shape;315;p28"/>
          <p:cNvSpPr txBox="1">
            <a:spLocks noGrp="1"/>
          </p:cNvSpPr>
          <p:nvPr>
            <p:ph type="subTitle" idx="1"/>
          </p:nvPr>
        </p:nvSpPr>
        <p:spPr>
          <a:xfrm>
            <a:off x="921300" y="1463700"/>
            <a:ext cx="3525600" cy="1128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atin typeface="Courier Prime"/>
                <a:ea typeface="Courier Prime"/>
                <a:cs typeface="Courier Prime"/>
                <a:sym typeface="Courier Prim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6" name="Google Shape;316;p28"/>
          <p:cNvSpPr txBox="1">
            <a:spLocks noGrp="1"/>
          </p:cNvSpPr>
          <p:nvPr>
            <p:ph type="subTitle" idx="2"/>
          </p:nvPr>
        </p:nvSpPr>
        <p:spPr>
          <a:xfrm>
            <a:off x="921300" y="2851075"/>
            <a:ext cx="3525600" cy="1128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atin typeface="Courier Prime"/>
                <a:ea typeface="Courier Prime"/>
                <a:cs typeface="Courier Prime"/>
                <a:sym typeface="Courier Prim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6"/>
        </a:solidFill>
        <a:effectLst/>
      </p:bgPr>
    </p:bg>
    <p:spTree>
      <p:nvGrpSpPr>
        <p:cNvPr id="1" name="Shape 67"/>
        <p:cNvGrpSpPr/>
        <p:nvPr/>
      </p:nvGrpSpPr>
      <p:grpSpPr>
        <a:xfrm>
          <a:off x="0" y="0"/>
          <a:ext cx="0" cy="0"/>
          <a:chOff x="0" y="0"/>
          <a:chExt cx="0" cy="0"/>
        </a:xfrm>
      </p:grpSpPr>
      <p:sp>
        <p:nvSpPr>
          <p:cNvPr id="68" name="Google Shape;68;p6"/>
          <p:cNvSpPr txBox="1">
            <a:spLocks noGrp="1"/>
          </p:cNvSpPr>
          <p:nvPr>
            <p:ph type="title"/>
          </p:nvPr>
        </p:nvSpPr>
        <p:spPr>
          <a:xfrm>
            <a:off x="638700" y="597350"/>
            <a:ext cx="7866600" cy="572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3000"/>
              <a:buNone/>
              <a:defRPr sz="3000">
                <a:solidFill>
                  <a:schemeClr val="accent1"/>
                </a:solidFill>
              </a:defRPr>
            </a:lvl1pPr>
            <a:lvl2pPr lvl="1" algn="ctr">
              <a:spcBef>
                <a:spcPts val="0"/>
              </a:spcBef>
              <a:spcAft>
                <a:spcPts val="0"/>
              </a:spcAft>
              <a:buClr>
                <a:schemeClr val="accent1"/>
              </a:buClr>
              <a:buSzPts val="3100"/>
              <a:buNone/>
              <a:defRPr sz="3100">
                <a:solidFill>
                  <a:schemeClr val="accent1"/>
                </a:solidFill>
              </a:defRPr>
            </a:lvl2pPr>
            <a:lvl3pPr lvl="2" algn="ctr">
              <a:spcBef>
                <a:spcPts val="0"/>
              </a:spcBef>
              <a:spcAft>
                <a:spcPts val="0"/>
              </a:spcAft>
              <a:buClr>
                <a:schemeClr val="accent1"/>
              </a:buClr>
              <a:buSzPts val="3100"/>
              <a:buNone/>
              <a:defRPr sz="3100">
                <a:solidFill>
                  <a:schemeClr val="accent1"/>
                </a:solidFill>
              </a:defRPr>
            </a:lvl3pPr>
            <a:lvl4pPr lvl="3" algn="ctr">
              <a:spcBef>
                <a:spcPts val="0"/>
              </a:spcBef>
              <a:spcAft>
                <a:spcPts val="0"/>
              </a:spcAft>
              <a:buClr>
                <a:schemeClr val="accent1"/>
              </a:buClr>
              <a:buSzPts val="3100"/>
              <a:buNone/>
              <a:defRPr sz="3100">
                <a:solidFill>
                  <a:schemeClr val="accent1"/>
                </a:solidFill>
              </a:defRPr>
            </a:lvl4pPr>
            <a:lvl5pPr lvl="4" algn="ctr">
              <a:spcBef>
                <a:spcPts val="0"/>
              </a:spcBef>
              <a:spcAft>
                <a:spcPts val="0"/>
              </a:spcAft>
              <a:buClr>
                <a:schemeClr val="accent1"/>
              </a:buClr>
              <a:buSzPts val="3100"/>
              <a:buNone/>
              <a:defRPr sz="3100">
                <a:solidFill>
                  <a:schemeClr val="accent1"/>
                </a:solidFill>
              </a:defRPr>
            </a:lvl5pPr>
            <a:lvl6pPr lvl="5" algn="ctr">
              <a:spcBef>
                <a:spcPts val="0"/>
              </a:spcBef>
              <a:spcAft>
                <a:spcPts val="0"/>
              </a:spcAft>
              <a:buClr>
                <a:schemeClr val="accent1"/>
              </a:buClr>
              <a:buSzPts val="3100"/>
              <a:buNone/>
              <a:defRPr sz="3100">
                <a:solidFill>
                  <a:schemeClr val="accent1"/>
                </a:solidFill>
              </a:defRPr>
            </a:lvl6pPr>
            <a:lvl7pPr lvl="6" algn="ctr">
              <a:spcBef>
                <a:spcPts val="0"/>
              </a:spcBef>
              <a:spcAft>
                <a:spcPts val="0"/>
              </a:spcAft>
              <a:buClr>
                <a:schemeClr val="accent1"/>
              </a:buClr>
              <a:buSzPts val="3100"/>
              <a:buNone/>
              <a:defRPr sz="3100">
                <a:solidFill>
                  <a:schemeClr val="accent1"/>
                </a:solidFill>
              </a:defRPr>
            </a:lvl7pPr>
            <a:lvl8pPr lvl="7" algn="ctr">
              <a:spcBef>
                <a:spcPts val="0"/>
              </a:spcBef>
              <a:spcAft>
                <a:spcPts val="0"/>
              </a:spcAft>
              <a:buClr>
                <a:schemeClr val="accent1"/>
              </a:buClr>
              <a:buSzPts val="3100"/>
              <a:buNone/>
              <a:defRPr sz="3100">
                <a:solidFill>
                  <a:schemeClr val="accent1"/>
                </a:solidFill>
              </a:defRPr>
            </a:lvl8pPr>
            <a:lvl9pPr lvl="8" algn="ctr">
              <a:spcBef>
                <a:spcPts val="0"/>
              </a:spcBef>
              <a:spcAft>
                <a:spcPts val="0"/>
              </a:spcAft>
              <a:buClr>
                <a:schemeClr val="accent1"/>
              </a:buClr>
              <a:buSzPts val="3100"/>
              <a:buNone/>
              <a:defRPr sz="3100">
                <a:solidFill>
                  <a:schemeClr val="accent1"/>
                </a:solidFill>
              </a:defRPr>
            </a:lvl9pPr>
          </a:lstStyle>
          <a:p>
            <a:endParaRPr/>
          </a:p>
        </p:txBody>
      </p:sp>
      <p:sp>
        <p:nvSpPr>
          <p:cNvPr id="69" name="Google Shape;69;p6"/>
          <p:cNvSpPr/>
          <p:nvPr/>
        </p:nvSpPr>
        <p:spPr>
          <a:xfrm>
            <a:off x="0" y="4818625"/>
            <a:ext cx="9144000" cy="34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6"/>
          <p:cNvGrpSpPr/>
          <p:nvPr/>
        </p:nvGrpSpPr>
        <p:grpSpPr>
          <a:xfrm>
            <a:off x="8517710" y="4517364"/>
            <a:ext cx="436644" cy="450951"/>
            <a:chOff x="8517710" y="4278047"/>
            <a:chExt cx="436644" cy="450951"/>
          </a:xfrm>
        </p:grpSpPr>
        <p:sp>
          <p:nvSpPr>
            <p:cNvPr id="71" name="Google Shape;71;p6"/>
            <p:cNvSpPr/>
            <p:nvPr/>
          </p:nvSpPr>
          <p:spPr>
            <a:xfrm rot="-5400000">
              <a:off x="8506310" y="4433498"/>
              <a:ext cx="306900" cy="284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8840054" y="4278047"/>
              <a:ext cx="114300" cy="10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6"/>
          <p:cNvGrpSpPr/>
          <p:nvPr/>
        </p:nvGrpSpPr>
        <p:grpSpPr>
          <a:xfrm rot="10800000">
            <a:off x="203339" y="180958"/>
            <a:ext cx="416398" cy="416399"/>
            <a:chOff x="260568" y="4482053"/>
            <a:chExt cx="416398" cy="416399"/>
          </a:xfrm>
        </p:grpSpPr>
        <p:sp>
          <p:nvSpPr>
            <p:cNvPr id="74" name="Google Shape;74;p6"/>
            <p:cNvSpPr/>
            <p:nvPr/>
          </p:nvSpPr>
          <p:spPr>
            <a:xfrm flipH="1">
              <a:off x="365567" y="4587052"/>
              <a:ext cx="311400" cy="3114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flipH="1">
              <a:off x="260568" y="4482053"/>
              <a:ext cx="181200" cy="18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6"/>
        </a:solidFill>
        <a:effectLst/>
      </p:bgPr>
    </p:bg>
    <p:spTree>
      <p:nvGrpSpPr>
        <p:cNvPr id="1" name="Shape 76"/>
        <p:cNvGrpSpPr/>
        <p:nvPr/>
      </p:nvGrpSpPr>
      <p:grpSpPr>
        <a:xfrm>
          <a:off x="0" y="0"/>
          <a:ext cx="0" cy="0"/>
          <a:chOff x="0" y="0"/>
          <a:chExt cx="0" cy="0"/>
        </a:xfrm>
      </p:grpSpPr>
      <p:sp>
        <p:nvSpPr>
          <p:cNvPr id="77" name="Google Shape;77;p7"/>
          <p:cNvSpPr txBox="1">
            <a:spLocks noGrp="1"/>
          </p:cNvSpPr>
          <p:nvPr>
            <p:ph type="title"/>
          </p:nvPr>
        </p:nvSpPr>
        <p:spPr>
          <a:xfrm>
            <a:off x="616500" y="1317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8" name="Google Shape;78;p7"/>
          <p:cNvSpPr txBox="1">
            <a:spLocks noGrp="1"/>
          </p:cNvSpPr>
          <p:nvPr>
            <p:ph type="body" idx="1"/>
          </p:nvPr>
        </p:nvSpPr>
        <p:spPr>
          <a:xfrm>
            <a:off x="616500" y="1999200"/>
            <a:ext cx="2808000" cy="3179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3"/>
              </a:buClr>
              <a:buSzPts val="1400"/>
              <a:buFont typeface="Courier Prime"/>
              <a:buChar char="●"/>
              <a:defRPr sz="1400">
                <a:solidFill>
                  <a:schemeClr val="accent3"/>
                </a:solidFill>
                <a:latin typeface="Courier Prime"/>
                <a:ea typeface="Courier Prime"/>
                <a:cs typeface="Courier Prime"/>
                <a:sym typeface="Courier Prime"/>
              </a:defRPr>
            </a:lvl1pPr>
            <a:lvl2pPr marL="914400" lvl="1"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2pPr>
            <a:lvl3pPr marL="1371600" lvl="2"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3pPr>
            <a:lvl4pPr marL="1828800" lvl="3"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4pPr>
            <a:lvl5pPr marL="2286000" lvl="4"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5pPr>
            <a:lvl6pPr marL="2743200" lvl="5"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6pPr>
            <a:lvl7pPr marL="3200400" lvl="6"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7pPr>
            <a:lvl8pPr marL="3657600" lvl="7"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8pPr>
            <a:lvl9pPr marL="4114800" lvl="8"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9pPr>
          </a:lstStyle>
          <a:p>
            <a:endParaRPr/>
          </a:p>
        </p:txBody>
      </p:sp>
      <p:sp>
        <p:nvSpPr>
          <p:cNvPr id="79" name="Google Shape;79;p7"/>
          <p:cNvSpPr/>
          <p:nvPr/>
        </p:nvSpPr>
        <p:spPr>
          <a:xfrm>
            <a:off x="0" y="4818625"/>
            <a:ext cx="9144000" cy="34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80"/>
        <p:cNvGrpSpPr/>
        <p:nvPr/>
      </p:nvGrpSpPr>
      <p:grpSpPr>
        <a:xfrm>
          <a:off x="0" y="0"/>
          <a:ext cx="0" cy="0"/>
          <a:chOff x="0" y="0"/>
          <a:chExt cx="0" cy="0"/>
        </a:xfrm>
      </p:grpSpPr>
      <p:sp>
        <p:nvSpPr>
          <p:cNvPr id="81" name="Google Shape;81;p8"/>
          <p:cNvSpPr txBox="1">
            <a:spLocks noGrp="1"/>
          </p:cNvSpPr>
          <p:nvPr>
            <p:ph type="title"/>
          </p:nvPr>
        </p:nvSpPr>
        <p:spPr>
          <a:xfrm>
            <a:off x="642650" y="1669350"/>
            <a:ext cx="6367800" cy="25725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6"/>
              </a:buClr>
              <a:buSzPts val="8500"/>
              <a:buNone/>
              <a:defRPr sz="8500">
                <a:solidFill>
                  <a:schemeClr val="accent6"/>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82" name="Google Shape;82;p8"/>
          <p:cNvGrpSpPr/>
          <p:nvPr/>
        </p:nvGrpSpPr>
        <p:grpSpPr>
          <a:xfrm>
            <a:off x="7632776" y="-5"/>
            <a:ext cx="1511224" cy="1583405"/>
            <a:chOff x="7632776" y="-5"/>
            <a:chExt cx="1511224" cy="1583405"/>
          </a:xfrm>
        </p:grpSpPr>
        <p:grpSp>
          <p:nvGrpSpPr>
            <p:cNvPr id="83" name="Google Shape;83;p8"/>
            <p:cNvGrpSpPr/>
            <p:nvPr/>
          </p:nvGrpSpPr>
          <p:grpSpPr>
            <a:xfrm rot="10800000" flipH="1">
              <a:off x="7866900" y="-5"/>
              <a:ext cx="1277100" cy="1368300"/>
              <a:chOff x="7866900" y="3775225"/>
              <a:chExt cx="1277100" cy="1368300"/>
            </a:xfrm>
          </p:grpSpPr>
          <p:cxnSp>
            <p:nvCxnSpPr>
              <p:cNvPr id="84" name="Google Shape;84;p8"/>
              <p:cNvCxnSpPr/>
              <p:nvPr/>
            </p:nvCxnSpPr>
            <p:spPr>
              <a:xfrm>
                <a:off x="7866900" y="3775225"/>
                <a:ext cx="0" cy="1368300"/>
              </a:xfrm>
              <a:prstGeom prst="straightConnector1">
                <a:avLst/>
              </a:prstGeom>
              <a:noFill/>
              <a:ln w="19050" cap="flat" cmpd="sng">
                <a:solidFill>
                  <a:schemeClr val="dk1"/>
                </a:solidFill>
                <a:prstDash val="solid"/>
                <a:round/>
                <a:headEnd type="none" w="med" len="med"/>
                <a:tailEnd type="none" w="med" len="med"/>
              </a:ln>
            </p:spPr>
          </p:cxnSp>
          <p:cxnSp>
            <p:nvCxnSpPr>
              <p:cNvPr id="85" name="Google Shape;85;p8"/>
              <p:cNvCxnSpPr/>
              <p:nvPr/>
            </p:nvCxnSpPr>
            <p:spPr>
              <a:xfrm rot="10800000">
                <a:off x="7866900" y="3775225"/>
                <a:ext cx="1277100" cy="0"/>
              </a:xfrm>
              <a:prstGeom prst="straightConnector1">
                <a:avLst/>
              </a:prstGeom>
              <a:noFill/>
              <a:ln w="19050" cap="flat" cmpd="sng">
                <a:solidFill>
                  <a:schemeClr val="dk1"/>
                </a:solidFill>
                <a:prstDash val="solid"/>
                <a:round/>
                <a:headEnd type="none" w="med" len="med"/>
                <a:tailEnd type="none" w="med" len="med"/>
              </a:ln>
            </p:spPr>
          </p:cxnSp>
        </p:grpSp>
        <p:sp>
          <p:nvSpPr>
            <p:cNvPr id="86" name="Google Shape;86;p8"/>
            <p:cNvSpPr/>
            <p:nvPr/>
          </p:nvSpPr>
          <p:spPr>
            <a:xfrm flipH="1">
              <a:off x="7632776" y="1149300"/>
              <a:ext cx="469200" cy="434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8"/>
          <p:cNvGrpSpPr/>
          <p:nvPr/>
        </p:nvGrpSpPr>
        <p:grpSpPr>
          <a:xfrm>
            <a:off x="7909659" y="4071009"/>
            <a:ext cx="1273422" cy="1109284"/>
            <a:chOff x="7909659" y="4071009"/>
            <a:chExt cx="1273422" cy="1109284"/>
          </a:xfrm>
        </p:grpSpPr>
        <p:grpSp>
          <p:nvGrpSpPr>
            <p:cNvPr id="88" name="Google Shape;88;p8"/>
            <p:cNvGrpSpPr/>
            <p:nvPr/>
          </p:nvGrpSpPr>
          <p:grpSpPr>
            <a:xfrm rot="-5400000" flipH="1">
              <a:off x="8403953" y="4401164"/>
              <a:ext cx="698829" cy="859429"/>
              <a:chOff x="7866900" y="3775225"/>
              <a:chExt cx="1277100" cy="1368300"/>
            </a:xfrm>
          </p:grpSpPr>
          <p:cxnSp>
            <p:nvCxnSpPr>
              <p:cNvPr id="89" name="Google Shape;89;p8"/>
              <p:cNvCxnSpPr/>
              <p:nvPr/>
            </p:nvCxnSpPr>
            <p:spPr>
              <a:xfrm>
                <a:off x="7866900" y="3775225"/>
                <a:ext cx="0" cy="1368300"/>
              </a:xfrm>
              <a:prstGeom prst="straightConnector1">
                <a:avLst/>
              </a:prstGeom>
              <a:noFill/>
              <a:ln w="19050" cap="flat" cmpd="sng">
                <a:solidFill>
                  <a:schemeClr val="accent2"/>
                </a:solidFill>
                <a:prstDash val="solid"/>
                <a:round/>
                <a:headEnd type="none" w="med" len="med"/>
                <a:tailEnd type="none" w="med" len="med"/>
              </a:ln>
            </p:spPr>
          </p:cxnSp>
          <p:cxnSp>
            <p:nvCxnSpPr>
              <p:cNvPr id="90" name="Google Shape;90;p8"/>
              <p:cNvCxnSpPr/>
              <p:nvPr/>
            </p:nvCxnSpPr>
            <p:spPr>
              <a:xfrm rot="10800000">
                <a:off x="7866900" y="3775225"/>
                <a:ext cx="1277100" cy="0"/>
              </a:xfrm>
              <a:prstGeom prst="straightConnector1">
                <a:avLst/>
              </a:prstGeom>
              <a:noFill/>
              <a:ln w="19050" cap="flat" cmpd="sng">
                <a:solidFill>
                  <a:schemeClr val="accent2"/>
                </a:solidFill>
                <a:prstDash val="solid"/>
                <a:round/>
                <a:headEnd type="none" w="med" len="med"/>
                <a:tailEnd type="none" w="med" len="med"/>
              </a:ln>
            </p:spPr>
          </p:cxnSp>
        </p:grpSp>
        <p:sp>
          <p:nvSpPr>
            <p:cNvPr id="91" name="Google Shape;91;p8"/>
            <p:cNvSpPr/>
            <p:nvPr/>
          </p:nvSpPr>
          <p:spPr>
            <a:xfrm rot="5400000" flipH="1">
              <a:off x="8136154" y="4287929"/>
              <a:ext cx="299400" cy="27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rot="5400000" flipH="1">
              <a:off x="7902909" y="4077759"/>
              <a:ext cx="183300" cy="169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6"/>
        </a:solidFill>
        <a:effectLst/>
      </p:bgPr>
    </p:bg>
    <p:spTree>
      <p:nvGrpSpPr>
        <p:cNvPr id="1" name="Shape 93"/>
        <p:cNvGrpSpPr/>
        <p:nvPr/>
      </p:nvGrpSpPr>
      <p:grpSpPr>
        <a:xfrm>
          <a:off x="0" y="0"/>
          <a:ext cx="0" cy="0"/>
          <a:chOff x="0" y="0"/>
          <a:chExt cx="0" cy="0"/>
        </a:xfrm>
      </p:grpSpPr>
      <p:grpSp>
        <p:nvGrpSpPr>
          <p:cNvPr id="94" name="Google Shape;94;p9"/>
          <p:cNvGrpSpPr/>
          <p:nvPr/>
        </p:nvGrpSpPr>
        <p:grpSpPr>
          <a:xfrm>
            <a:off x="4176834" y="3274224"/>
            <a:ext cx="1404475" cy="1731893"/>
            <a:chOff x="4176834" y="3274224"/>
            <a:chExt cx="1404475" cy="1731893"/>
          </a:xfrm>
        </p:grpSpPr>
        <p:sp>
          <p:nvSpPr>
            <p:cNvPr id="95" name="Google Shape;95;p9"/>
            <p:cNvSpPr/>
            <p:nvPr/>
          </p:nvSpPr>
          <p:spPr>
            <a:xfrm rot="5400000">
              <a:off x="4190209" y="3438624"/>
              <a:ext cx="1555500" cy="12267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 name="Google Shape;96;p9"/>
            <p:cNvSpPr/>
            <p:nvPr/>
          </p:nvSpPr>
          <p:spPr>
            <a:xfrm rot="5400000">
              <a:off x="4176834" y="4751418"/>
              <a:ext cx="254700" cy="254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9"/>
          <p:cNvSpPr/>
          <p:nvPr/>
        </p:nvSpPr>
        <p:spPr>
          <a:xfrm>
            <a:off x="4572000" y="-125"/>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8" name="Google Shape;98;p9"/>
          <p:cNvSpPr txBox="1">
            <a:spLocks noGrp="1"/>
          </p:cNvSpPr>
          <p:nvPr>
            <p:ph type="title"/>
          </p:nvPr>
        </p:nvSpPr>
        <p:spPr>
          <a:xfrm>
            <a:off x="621550" y="1036509"/>
            <a:ext cx="33330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3000"/>
              <a:buNone/>
              <a:defRPr sz="30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9" name="Google Shape;99;p9"/>
          <p:cNvSpPr txBox="1">
            <a:spLocks noGrp="1"/>
          </p:cNvSpPr>
          <p:nvPr>
            <p:ph type="subTitle" idx="1"/>
          </p:nvPr>
        </p:nvSpPr>
        <p:spPr>
          <a:xfrm>
            <a:off x="621550" y="2454009"/>
            <a:ext cx="33330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3"/>
              </a:buClr>
              <a:buSzPts val="1600"/>
              <a:buFont typeface="Courier Prime"/>
              <a:buNone/>
              <a:defRPr sz="1600">
                <a:solidFill>
                  <a:schemeClr val="accent3"/>
                </a:solidFill>
                <a:latin typeface="Courier Prime"/>
                <a:ea typeface="Courier Prime"/>
                <a:cs typeface="Courier Prime"/>
                <a:sym typeface="Courier Prime"/>
              </a:defRPr>
            </a:lvl1pPr>
            <a:lvl2pPr lvl="1" algn="ctr">
              <a:lnSpc>
                <a:spcPct val="100000"/>
              </a:lnSpc>
              <a:spcBef>
                <a:spcPts val="0"/>
              </a:spcBef>
              <a:spcAft>
                <a:spcPts val="0"/>
              </a:spcAft>
              <a:buSzPts val="2100"/>
              <a:buFont typeface="Courier Prime"/>
              <a:buNone/>
              <a:defRPr sz="2100">
                <a:latin typeface="Courier Prime"/>
                <a:ea typeface="Courier Prime"/>
                <a:cs typeface="Courier Prime"/>
                <a:sym typeface="Courier Prime"/>
              </a:defRPr>
            </a:lvl2pPr>
            <a:lvl3pPr lvl="2" algn="ctr">
              <a:lnSpc>
                <a:spcPct val="100000"/>
              </a:lnSpc>
              <a:spcBef>
                <a:spcPts val="0"/>
              </a:spcBef>
              <a:spcAft>
                <a:spcPts val="0"/>
              </a:spcAft>
              <a:buSzPts val="2100"/>
              <a:buFont typeface="Courier Prime"/>
              <a:buNone/>
              <a:defRPr sz="2100">
                <a:latin typeface="Courier Prime"/>
                <a:ea typeface="Courier Prime"/>
                <a:cs typeface="Courier Prime"/>
                <a:sym typeface="Courier Prime"/>
              </a:defRPr>
            </a:lvl3pPr>
            <a:lvl4pPr lvl="3" algn="ctr">
              <a:lnSpc>
                <a:spcPct val="100000"/>
              </a:lnSpc>
              <a:spcBef>
                <a:spcPts val="0"/>
              </a:spcBef>
              <a:spcAft>
                <a:spcPts val="0"/>
              </a:spcAft>
              <a:buSzPts val="2100"/>
              <a:buFont typeface="Courier Prime"/>
              <a:buNone/>
              <a:defRPr sz="2100">
                <a:latin typeface="Courier Prime"/>
                <a:ea typeface="Courier Prime"/>
                <a:cs typeface="Courier Prime"/>
                <a:sym typeface="Courier Prime"/>
              </a:defRPr>
            </a:lvl4pPr>
            <a:lvl5pPr lvl="4" algn="ctr">
              <a:lnSpc>
                <a:spcPct val="100000"/>
              </a:lnSpc>
              <a:spcBef>
                <a:spcPts val="0"/>
              </a:spcBef>
              <a:spcAft>
                <a:spcPts val="0"/>
              </a:spcAft>
              <a:buSzPts val="2100"/>
              <a:buFont typeface="Courier Prime"/>
              <a:buNone/>
              <a:defRPr sz="2100">
                <a:latin typeface="Courier Prime"/>
                <a:ea typeface="Courier Prime"/>
                <a:cs typeface="Courier Prime"/>
                <a:sym typeface="Courier Prime"/>
              </a:defRPr>
            </a:lvl5pPr>
            <a:lvl6pPr lvl="5" algn="ctr">
              <a:lnSpc>
                <a:spcPct val="100000"/>
              </a:lnSpc>
              <a:spcBef>
                <a:spcPts val="0"/>
              </a:spcBef>
              <a:spcAft>
                <a:spcPts val="0"/>
              </a:spcAft>
              <a:buSzPts val="2100"/>
              <a:buFont typeface="Courier Prime"/>
              <a:buNone/>
              <a:defRPr sz="2100">
                <a:latin typeface="Courier Prime"/>
                <a:ea typeface="Courier Prime"/>
                <a:cs typeface="Courier Prime"/>
                <a:sym typeface="Courier Prime"/>
              </a:defRPr>
            </a:lvl6pPr>
            <a:lvl7pPr lvl="6" algn="ctr">
              <a:lnSpc>
                <a:spcPct val="100000"/>
              </a:lnSpc>
              <a:spcBef>
                <a:spcPts val="0"/>
              </a:spcBef>
              <a:spcAft>
                <a:spcPts val="0"/>
              </a:spcAft>
              <a:buSzPts val="2100"/>
              <a:buFont typeface="Courier Prime"/>
              <a:buNone/>
              <a:defRPr sz="2100">
                <a:latin typeface="Courier Prime"/>
                <a:ea typeface="Courier Prime"/>
                <a:cs typeface="Courier Prime"/>
                <a:sym typeface="Courier Prime"/>
              </a:defRPr>
            </a:lvl7pPr>
            <a:lvl8pPr lvl="7" algn="ctr">
              <a:lnSpc>
                <a:spcPct val="100000"/>
              </a:lnSpc>
              <a:spcBef>
                <a:spcPts val="0"/>
              </a:spcBef>
              <a:spcAft>
                <a:spcPts val="0"/>
              </a:spcAft>
              <a:buSzPts val="2100"/>
              <a:buFont typeface="Courier Prime"/>
              <a:buNone/>
              <a:defRPr sz="2100">
                <a:latin typeface="Courier Prime"/>
                <a:ea typeface="Courier Prime"/>
                <a:cs typeface="Courier Prime"/>
                <a:sym typeface="Courier Prime"/>
              </a:defRPr>
            </a:lvl8pPr>
            <a:lvl9pPr lvl="8" algn="ctr">
              <a:lnSpc>
                <a:spcPct val="100000"/>
              </a:lnSpc>
              <a:spcBef>
                <a:spcPts val="0"/>
              </a:spcBef>
              <a:spcAft>
                <a:spcPts val="0"/>
              </a:spcAft>
              <a:buSzPts val="2100"/>
              <a:buFont typeface="Courier Prime"/>
              <a:buNone/>
              <a:defRPr sz="2100">
                <a:latin typeface="Courier Prime"/>
                <a:ea typeface="Courier Prime"/>
                <a:cs typeface="Courier Prime"/>
                <a:sym typeface="Courier Prime"/>
              </a:defRPr>
            </a:lvl9pPr>
          </a:lstStyle>
          <a:p>
            <a:endParaRPr/>
          </a:p>
        </p:txBody>
      </p:sp>
      <p:sp>
        <p:nvSpPr>
          <p:cNvPr id="100" name="Google Shape;100;p9"/>
          <p:cNvSpPr txBox="1">
            <a:spLocks noGrp="1"/>
          </p:cNvSpPr>
          <p:nvPr>
            <p:ph type="body" idx="2"/>
          </p:nvPr>
        </p:nvSpPr>
        <p:spPr>
          <a:xfrm>
            <a:off x="4894500" y="679800"/>
            <a:ext cx="3674100" cy="36951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Clr>
                <a:schemeClr val="lt2"/>
              </a:buClr>
              <a:buSzPts val="1800"/>
              <a:buFont typeface="Courier Prime"/>
              <a:buChar char="●"/>
              <a:defRPr>
                <a:solidFill>
                  <a:schemeClr val="lt2"/>
                </a:solidFill>
                <a:latin typeface="Courier Prime"/>
                <a:ea typeface="Courier Prime"/>
                <a:cs typeface="Courier Prime"/>
                <a:sym typeface="Courier Prime"/>
              </a:defRPr>
            </a:lvl1pPr>
            <a:lvl2pPr marL="914400" lvl="1" indent="-342900">
              <a:lnSpc>
                <a:spcPct val="100000"/>
              </a:lnSpc>
              <a:spcBef>
                <a:spcPts val="1000"/>
              </a:spcBef>
              <a:spcAft>
                <a:spcPts val="0"/>
              </a:spcAft>
              <a:buClr>
                <a:schemeClr val="lt2"/>
              </a:buClr>
              <a:buSzPts val="1800"/>
              <a:buFont typeface="Courier Prime"/>
              <a:buChar char="○"/>
              <a:defRPr sz="1800">
                <a:solidFill>
                  <a:schemeClr val="lt2"/>
                </a:solidFill>
                <a:latin typeface="Courier Prime"/>
                <a:ea typeface="Courier Prime"/>
                <a:cs typeface="Courier Prime"/>
                <a:sym typeface="Courier Prime"/>
              </a:defRPr>
            </a:lvl2pPr>
            <a:lvl3pPr marL="1371600" lvl="2" indent="-342900">
              <a:lnSpc>
                <a:spcPct val="100000"/>
              </a:lnSpc>
              <a:spcBef>
                <a:spcPts val="1000"/>
              </a:spcBef>
              <a:spcAft>
                <a:spcPts val="0"/>
              </a:spcAft>
              <a:buClr>
                <a:schemeClr val="lt2"/>
              </a:buClr>
              <a:buSzPts val="1800"/>
              <a:buFont typeface="Courier Prime"/>
              <a:buChar char="■"/>
              <a:defRPr sz="1800">
                <a:solidFill>
                  <a:schemeClr val="lt2"/>
                </a:solidFill>
                <a:latin typeface="Courier Prime"/>
                <a:ea typeface="Courier Prime"/>
                <a:cs typeface="Courier Prime"/>
                <a:sym typeface="Courier Prime"/>
              </a:defRPr>
            </a:lvl3pPr>
            <a:lvl4pPr marL="1828800" lvl="3" indent="-342900">
              <a:lnSpc>
                <a:spcPct val="100000"/>
              </a:lnSpc>
              <a:spcBef>
                <a:spcPts val="1000"/>
              </a:spcBef>
              <a:spcAft>
                <a:spcPts val="0"/>
              </a:spcAft>
              <a:buClr>
                <a:schemeClr val="lt2"/>
              </a:buClr>
              <a:buSzPts val="1800"/>
              <a:buFont typeface="Courier Prime"/>
              <a:buChar char="●"/>
              <a:defRPr sz="1800">
                <a:solidFill>
                  <a:schemeClr val="lt2"/>
                </a:solidFill>
                <a:latin typeface="Courier Prime"/>
                <a:ea typeface="Courier Prime"/>
                <a:cs typeface="Courier Prime"/>
                <a:sym typeface="Courier Prime"/>
              </a:defRPr>
            </a:lvl4pPr>
            <a:lvl5pPr marL="2286000" lvl="4" indent="-342900">
              <a:lnSpc>
                <a:spcPct val="100000"/>
              </a:lnSpc>
              <a:spcBef>
                <a:spcPts val="1000"/>
              </a:spcBef>
              <a:spcAft>
                <a:spcPts val="0"/>
              </a:spcAft>
              <a:buClr>
                <a:schemeClr val="lt2"/>
              </a:buClr>
              <a:buSzPts val="1800"/>
              <a:buFont typeface="Courier Prime"/>
              <a:buChar char="○"/>
              <a:defRPr sz="1800">
                <a:solidFill>
                  <a:schemeClr val="lt2"/>
                </a:solidFill>
                <a:latin typeface="Courier Prime"/>
                <a:ea typeface="Courier Prime"/>
                <a:cs typeface="Courier Prime"/>
                <a:sym typeface="Courier Prime"/>
              </a:defRPr>
            </a:lvl5pPr>
            <a:lvl6pPr marL="2743200" lvl="5" indent="-342900">
              <a:lnSpc>
                <a:spcPct val="100000"/>
              </a:lnSpc>
              <a:spcBef>
                <a:spcPts val="1000"/>
              </a:spcBef>
              <a:spcAft>
                <a:spcPts val="0"/>
              </a:spcAft>
              <a:buClr>
                <a:schemeClr val="lt2"/>
              </a:buClr>
              <a:buSzPts val="1800"/>
              <a:buFont typeface="Courier Prime"/>
              <a:buChar char="■"/>
              <a:defRPr sz="1800">
                <a:solidFill>
                  <a:schemeClr val="lt2"/>
                </a:solidFill>
                <a:latin typeface="Courier Prime"/>
                <a:ea typeface="Courier Prime"/>
                <a:cs typeface="Courier Prime"/>
                <a:sym typeface="Courier Prime"/>
              </a:defRPr>
            </a:lvl6pPr>
            <a:lvl7pPr marL="3200400" lvl="6" indent="-342900">
              <a:lnSpc>
                <a:spcPct val="100000"/>
              </a:lnSpc>
              <a:spcBef>
                <a:spcPts val="1000"/>
              </a:spcBef>
              <a:spcAft>
                <a:spcPts val="0"/>
              </a:spcAft>
              <a:buClr>
                <a:schemeClr val="lt2"/>
              </a:buClr>
              <a:buSzPts val="1800"/>
              <a:buFont typeface="Courier Prime"/>
              <a:buChar char="●"/>
              <a:defRPr sz="1800">
                <a:solidFill>
                  <a:schemeClr val="lt2"/>
                </a:solidFill>
                <a:latin typeface="Courier Prime"/>
                <a:ea typeface="Courier Prime"/>
                <a:cs typeface="Courier Prime"/>
                <a:sym typeface="Courier Prime"/>
              </a:defRPr>
            </a:lvl7pPr>
            <a:lvl8pPr marL="3657600" lvl="7" indent="-342900">
              <a:lnSpc>
                <a:spcPct val="100000"/>
              </a:lnSpc>
              <a:spcBef>
                <a:spcPts val="1000"/>
              </a:spcBef>
              <a:spcAft>
                <a:spcPts val="0"/>
              </a:spcAft>
              <a:buClr>
                <a:schemeClr val="lt2"/>
              </a:buClr>
              <a:buSzPts val="1800"/>
              <a:buFont typeface="Courier Prime"/>
              <a:buChar char="○"/>
              <a:defRPr sz="1800">
                <a:solidFill>
                  <a:schemeClr val="lt2"/>
                </a:solidFill>
                <a:latin typeface="Courier Prime"/>
                <a:ea typeface="Courier Prime"/>
                <a:cs typeface="Courier Prime"/>
                <a:sym typeface="Courier Prime"/>
              </a:defRPr>
            </a:lvl8pPr>
            <a:lvl9pPr marL="4114800" lvl="8" indent="-342900">
              <a:lnSpc>
                <a:spcPct val="100000"/>
              </a:lnSpc>
              <a:spcBef>
                <a:spcPts val="1000"/>
              </a:spcBef>
              <a:spcAft>
                <a:spcPts val="1000"/>
              </a:spcAft>
              <a:buClr>
                <a:schemeClr val="lt2"/>
              </a:buClr>
              <a:buSzPts val="1800"/>
              <a:buFont typeface="Courier Prime"/>
              <a:buChar char="■"/>
              <a:defRPr sz="1800">
                <a:solidFill>
                  <a:schemeClr val="lt2"/>
                </a:solidFill>
                <a:latin typeface="Courier Prime"/>
                <a:ea typeface="Courier Prime"/>
                <a:cs typeface="Courier Prime"/>
                <a:sym typeface="Courier Prim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6"/>
        </a:solidFill>
        <a:effectLst/>
      </p:bgPr>
    </p:bg>
    <p:spTree>
      <p:nvGrpSpPr>
        <p:cNvPr id="1" name="Shape 101"/>
        <p:cNvGrpSpPr/>
        <p:nvPr/>
      </p:nvGrpSpPr>
      <p:grpSpPr>
        <a:xfrm>
          <a:off x="0" y="0"/>
          <a:ext cx="0" cy="0"/>
          <a:chOff x="0" y="0"/>
          <a:chExt cx="0" cy="0"/>
        </a:xfrm>
      </p:grpSpPr>
      <p:sp>
        <p:nvSpPr>
          <p:cNvPr id="102" name="Google Shape;102;p10"/>
          <p:cNvSpPr txBox="1">
            <a:spLocks noGrp="1"/>
          </p:cNvSpPr>
          <p:nvPr>
            <p:ph type="title"/>
          </p:nvPr>
        </p:nvSpPr>
        <p:spPr>
          <a:xfrm>
            <a:off x="1693050" y="3665575"/>
            <a:ext cx="5766000" cy="9744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000">
                <a:solidFill>
                  <a:schemeClr val="accent1"/>
                </a:solidFill>
              </a:defRPr>
            </a:lvl1pPr>
            <a:lvl2pPr lvl="1">
              <a:spcBef>
                <a:spcPts val="0"/>
              </a:spcBef>
              <a:spcAft>
                <a:spcPts val="0"/>
              </a:spcAft>
              <a:buNone/>
              <a:defRPr>
                <a:latin typeface="Courier New"/>
                <a:ea typeface="Courier New"/>
                <a:cs typeface="Courier New"/>
                <a:sym typeface="Courier New"/>
              </a:defRPr>
            </a:lvl2pPr>
            <a:lvl3pPr lvl="2">
              <a:spcBef>
                <a:spcPts val="0"/>
              </a:spcBef>
              <a:spcAft>
                <a:spcPts val="0"/>
              </a:spcAft>
              <a:buNone/>
              <a:defRPr>
                <a:latin typeface="Courier New"/>
                <a:ea typeface="Courier New"/>
                <a:cs typeface="Courier New"/>
                <a:sym typeface="Courier New"/>
              </a:defRPr>
            </a:lvl3pPr>
            <a:lvl4pPr lvl="3">
              <a:spcBef>
                <a:spcPts val="0"/>
              </a:spcBef>
              <a:spcAft>
                <a:spcPts val="0"/>
              </a:spcAft>
              <a:buNone/>
              <a:defRPr>
                <a:latin typeface="Courier New"/>
                <a:ea typeface="Courier New"/>
                <a:cs typeface="Courier New"/>
                <a:sym typeface="Courier New"/>
              </a:defRPr>
            </a:lvl4pPr>
            <a:lvl5pPr lvl="4">
              <a:spcBef>
                <a:spcPts val="0"/>
              </a:spcBef>
              <a:spcAft>
                <a:spcPts val="0"/>
              </a:spcAft>
              <a:buNone/>
              <a:defRPr>
                <a:latin typeface="Courier New"/>
                <a:ea typeface="Courier New"/>
                <a:cs typeface="Courier New"/>
                <a:sym typeface="Courier New"/>
              </a:defRPr>
            </a:lvl5pPr>
            <a:lvl6pPr lvl="5">
              <a:spcBef>
                <a:spcPts val="0"/>
              </a:spcBef>
              <a:spcAft>
                <a:spcPts val="0"/>
              </a:spcAft>
              <a:buNone/>
              <a:defRPr>
                <a:latin typeface="Courier New"/>
                <a:ea typeface="Courier New"/>
                <a:cs typeface="Courier New"/>
                <a:sym typeface="Courier New"/>
              </a:defRPr>
            </a:lvl6pPr>
            <a:lvl7pPr lvl="6">
              <a:spcBef>
                <a:spcPts val="0"/>
              </a:spcBef>
              <a:spcAft>
                <a:spcPts val="0"/>
              </a:spcAft>
              <a:buNone/>
              <a:defRPr>
                <a:latin typeface="Courier New"/>
                <a:ea typeface="Courier New"/>
                <a:cs typeface="Courier New"/>
                <a:sym typeface="Courier New"/>
              </a:defRPr>
            </a:lvl7pPr>
            <a:lvl8pPr lvl="7">
              <a:spcBef>
                <a:spcPts val="0"/>
              </a:spcBef>
              <a:spcAft>
                <a:spcPts val="0"/>
              </a:spcAft>
              <a:buNone/>
              <a:defRPr>
                <a:latin typeface="Courier New"/>
                <a:ea typeface="Courier New"/>
                <a:cs typeface="Courier New"/>
                <a:sym typeface="Courier New"/>
              </a:defRPr>
            </a:lvl8pPr>
            <a:lvl9pPr lvl="8">
              <a:spcBef>
                <a:spcPts val="0"/>
              </a:spcBef>
              <a:spcAft>
                <a:spcPts val="0"/>
              </a:spcAft>
              <a:buNone/>
              <a:defRPr>
                <a:latin typeface="Courier New"/>
                <a:ea typeface="Courier New"/>
                <a:cs typeface="Courier New"/>
                <a:sym typeface="Courier New"/>
              </a:defRPr>
            </a:lvl9pPr>
          </a:lstStyle>
          <a:p>
            <a:endParaRPr/>
          </a:p>
        </p:txBody>
      </p:sp>
      <p:grpSp>
        <p:nvGrpSpPr>
          <p:cNvPr id="103" name="Google Shape;103;p10"/>
          <p:cNvGrpSpPr/>
          <p:nvPr/>
        </p:nvGrpSpPr>
        <p:grpSpPr>
          <a:xfrm>
            <a:off x="7838199" y="3828055"/>
            <a:ext cx="1305801" cy="1315450"/>
            <a:chOff x="7648499" y="3591730"/>
            <a:chExt cx="1305801" cy="1315450"/>
          </a:xfrm>
        </p:grpSpPr>
        <p:grpSp>
          <p:nvGrpSpPr>
            <p:cNvPr id="104" name="Google Shape;104;p10"/>
            <p:cNvGrpSpPr/>
            <p:nvPr/>
          </p:nvGrpSpPr>
          <p:grpSpPr>
            <a:xfrm>
              <a:off x="8096825" y="4002875"/>
              <a:ext cx="857475" cy="904305"/>
              <a:chOff x="7704706" y="3774223"/>
              <a:chExt cx="1042269" cy="950100"/>
            </a:xfrm>
          </p:grpSpPr>
          <p:cxnSp>
            <p:nvCxnSpPr>
              <p:cNvPr id="105" name="Google Shape;105;p10"/>
              <p:cNvCxnSpPr/>
              <p:nvPr/>
            </p:nvCxnSpPr>
            <p:spPr>
              <a:xfrm>
                <a:off x="7704706" y="3774223"/>
                <a:ext cx="0" cy="950100"/>
              </a:xfrm>
              <a:prstGeom prst="straightConnector1">
                <a:avLst/>
              </a:prstGeom>
              <a:noFill/>
              <a:ln w="9525" cap="flat" cmpd="sng">
                <a:solidFill>
                  <a:schemeClr val="dk2"/>
                </a:solidFill>
                <a:prstDash val="solid"/>
                <a:round/>
                <a:headEnd type="none" w="med" len="med"/>
                <a:tailEnd type="none" w="med" len="med"/>
              </a:ln>
            </p:spPr>
          </p:cxnSp>
          <p:cxnSp>
            <p:nvCxnSpPr>
              <p:cNvPr id="106" name="Google Shape;106;p10"/>
              <p:cNvCxnSpPr/>
              <p:nvPr/>
            </p:nvCxnSpPr>
            <p:spPr>
              <a:xfrm rot="10800000">
                <a:off x="7735075" y="3775221"/>
                <a:ext cx="1011900" cy="0"/>
              </a:xfrm>
              <a:prstGeom prst="straightConnector1">
                <a:avLst/>
              </a:prstGeom>
              <a:noFill/>
              <a:ln w="9525" cap="flat" cmpd="sng">
                <a:solidFill>
                  <a:schemeClr val="dk2"/>
                </a:solidFill>
                <a:prstDash val="solid"/>
                <a:round/>
                <a:headEnd type="none" w="med" len="med"/>
                <a:tailEnd type="none" w="med" len="med"/>
              </a:ln>
            </p:spPr>
          </p:cxnSp>
        </p:grpSp>
        <p:sp>
          <p:nvSpPr>
            <p:cNvPr id="107" name="Google Shape;107;p10"/>
            <p:cNvSpPr/>
            <p:nvPr/>
          </p:nvSpPr>
          <p:spPr>
            <a:xfrm rot="10800000">
              <a:off x="7648499" y="3591730"/>
              <a:ext cx="894900" cy="828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0"/>
          <p:cNvGrpSpPr/>
          <p:nvPr/>
        </p:nvGrpSpPr>
        <p:grpSpPr>
          <a:xfrm>
            <a:off x="189638" y="194212"/>
            <a:ext cx="1170153" cy="1170022"/>
            <a:chOff x="189638" y="194212"/>
            <a:chExt cx="1170153" cy="1170022"/>
          </a:xfrm>
        </p:grpSpPr>
        <p:sp>
          <p:nvSpPr>
            <p:cNvPr id="109" name="Google Shape;109;p10"/>
            <p:cNvSpPr/>
            <p:nvPr/>
          </p:nvSpPr>
          <p:spPr>
            <a:xfrm rot="5400000">
              <a:off x="316088" y="320534"/>
              <a:ext cx="754800" cy="7548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rot="-5400000" flipH="1">
              <a:off x="189638" y="194212"/>
              <a:ext cx="754800" cy="75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1" name="Google Shape;111;p10"/>
            <p:cNvSpPr/>
            <p:nvPr/>
          </p:nvSpPr>
          <p:spPr>
            <a:xfrm rot="-5400000" flipH="1">
              <a:off x="1147091" y="1151533"/>
              <a:ext cx="212700" cy="212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112" name="Google Shape;112;p10"/>
          <p:cNvGrpSpPr/>
          <p:nvPr/>
        </p:nvGrpSpPr>
        <p:grpSpPr>
          <a:xfrm>
            <a:off x="0" y="4428875"/>
            <a:ext cx="714451" cy="714529"/>
            <a:chOff x="0" y="4428875"/>
            <a:chExt cx="714451" cy="714529"/>
          </a:xfrm>
        </p:grpSpPr>
        <p:sp>
          <p:nvSpPr>
            <p:cNvPr id="113" name="Google Shape;113;p10"/>
            <p:cNvSpPr/>
            <p:nvPr/>
          </p:nvSpPr>
          <p:spPr>
            <a:xfrm rot="-5400000" flipH="1">
              <a:off x="0" y="4643904"/>
              <a:ext cx="499500" cy="499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4" name="Google Shape;114;p10"/>
            <p:cNvSpPr/>
            <p:nvPr/>
          </p:nvSpPr>
          <p:spPr>
            <a:xfrm rot="-5400000" flipH="1">
              <a:off x="568051" y="4428875"/>
              <a:ext cx="146400" cy="14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115" name="Google Shape;115;p10"/>
          <p:cNvGrpSpPr/>
          <p:nvPr/>
        </p:nvGrpSpPr>
        <p:grpSpPr>
          <a:xfrm>
            <a:off x="8228688" y="-7"/>
            <a:ext cx="915319" cy="913191"/>
            <a:chOff x="8228688" y="-7"/>
            <a:chExt cx="915319" cy="913191"/>
          </a:xfrm>
        </p:grpSpPr>
        <p:sp>
          <p:nvSpPr>
            <p:cNvPr id="116" name="Google Shape;116;p10"/>
            <p:cNvSpPr/>
            <p:nvPr/>
          </p:nvSpPr>
          <p:spPr>
            <a:xfrm rot="5400000">
              <a:off x="8228688" y="158384"/>
              <a:ext cx="754800" cy="7548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p:nvPr/>
          </p:nvSpPr>
          <p:spPr>
            <a:xfrm rot="-5400000" flipH="1">
              <a:off x="8766307" y="-7"/>
              <a:ext cx="377700" cy="377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1"/>
        </a:solidFill>
        <a:effectLst/>
      </p:bgPr>
    </p:bg>
    <p:spTree>
      <p:nvGrpSpPr>
        <p:cNvPr id="1" name="Shape 118"/>
        <p:cNvGrpSpPr/>
        <p:nvPr/>
      </p:nvGrpSpPr>
      <p:grpSpPr>
        <a:xfrm>
          <a:off x="0" y="0"/>
          <a:ext cx="0" cy="0"/>
          <a:chOff x="0" y="0"/>
          <a:chExt cx="0" cy="0"/>
        </a:xfrm>
      </p:grpSpPr>
      <p:sp>
        <p:nvSpPr>
          <p:cNvPr id="119" name="Google Shape;119;p11"/>
          <p:cNvSpPr/>
          <p:nvPr/>
        </p:nvSpPr>
        <p:spPr>
          <a:xfrm>
            <a:off x="671550" y="848550"/>
            <a:ext cx="7800900" cy="3446400"/>
          </a:xfrm>
          <a:prstGeom prst="snip2DiagRect">
            <a:avLst>
              <a:gd name="adj1" fmla="val 0"/>
              <a:gd name="adj2"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10000"/>
              <a:buNone/>
              <a:defRPr sz="10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1" name="Google Shape;121;p11"/>
          <p:cNvSpPr txBox="1">
            <a:spLocks noGrp="1"/>
          </p:cNvSpPr>
          <p:nvPr>
            <p:ph type="body" idx="1"/>
          </p:nvPr>
        </p:nvSpPr>
        <p:spPr>
          <a:xfrm>
            <a:off x="986500" y="3152225"/>
            <a:ext cx="7170900" cy="9771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3"/>
              </a:buClr>
              <a:buSzPts val="1800"/>
              <a:buFont typeface="Courier Prime"/>
              <a:buChar char="●"/>
              <a:defRPr>
                <a:solidFill>
                  <a:schemeClr val="accent3"/>
                </a:solidFill>
                <a:latin typeface="Courier Prime"/>
                <a:ea typeface="Courier Prime"/>
                <a:cs typeface="Courier Prime"/>
                <a:sym typeface="Courier Prime"/>
              </a:defRPr>
            </a:lvl1pPr>
            <a:lvl2pPr marL="914400" lvl="1" indent="-317500" algn="ctr">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2pPr>
            <a:lvl3pPr marL="1371600" lvl="2" indent="-317500" algn="ctr">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3pPr>
            <a:lvl4pPr marL="1828800" lvl="3" indent="-317500" algn="ctr">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4pPr>
            <a:lvl5pPr marL="2286000" lvl="4" indent="-317500" algn="ctr">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5pPr>
            <a:lvl6pPr marL="2743200" lvl="5" indent="-317500" algn="ctr">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6pPr>
            <a:lvl7pPr marL="3200400" lvl="6" indent="-317500" algn="ctr">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7pPr>
            <a:lvl8pPr marL="3657600" lvl="7" indent="-317500" algn="ctr">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8pPr>
            <a:lvl9pPr marL="4114800" lvl="8" indent="-317500" algn="ctr">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9pPr>
          </a:lstStyle>
          <a:p>
            <a:endParaRPr/>
          </a:p>
        </p:txBody>
      </p:sp>
      <p:sp>
        <p:nvSpPr>
          <p:cNvPr id="122" name="Google Shape;122;p11"/>
          <p:cNvSpPr txBox="1">
            <a:spLocks noGrp="1"/>
          </p:cNvSpPr>
          <p:nvPr>
            <p:ph type="title" idx="2"/>
          </p:nvPr>
        </p:nvSpPr>
        <p:spPr>
          <a:xfrm>
            <a:off x="986500" y="2801375"/>
            <a:ext cx="7193700" cy="4995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solidFill>
                  <a:schemeClr val="accent1"/>
                </a:solidFill>
              </a:defRPr>
            </a:lvl1pPr>
            <a:lvl2pPr lvl="1">
              <a:spcBef>
                <a:spcPts val="0"/>
              </a:spcBef>
              <a:spcAft>
                <a:spcPts val="0"/>
              </a:spcAft>
              <a:buNone/>
              <a:defRPr>
                <a:latin typeface="Courier New"/>
                <a:ea typeface="Courier New"/>
                <a:cs typeface="Courier New"/>
                <a:sym typeface="Courier New"/>
              </a:defRPr>
            </a:lvl2pPr>
            <a:lvl3pPr lvl="2">
              <a:spcBef>
                <a:spcPts val="0"/>
              </a:spcBef>
              <a:spcAft>
                <a:spcPts val="0"/>
              </a:spcAft>
              <a:buNone/>
              <a:defRPr>
                <a:latin typeface="Courier New"/>
                <a:ea typeface="Courier New"/>
                <a:cs typeface="Courier New"/>
                <a:sym typeface="Courier New"/>
              </a:defRPr>
            </a:lvl3pPr>
            <a:lvl4pPr lvl="3">
              <a:spcBef>
                <a:spcPts val="0"/>
              </a:spcBef>
              <a:spcAft>
                <a:spcPts val="0"/>
              </a:spcAft>
              <a:buNone/>
              <a:defRPr>
                <a:latin typeface="Courier New"/>
                <a:ea typeface="Courier New"/>
                <a:cs typeface="Courier New"/>
                <a:sym typeface="Courier New"/>
              </a:defRPr>
            </a:lvl4pPr>
            <a:lvl5pPr lvl="4">
              <a:spcBef>
                <a:spcPts val="0"/>
              </a:spcBef>
              <a:spcAft>
                <a:spcPts val="0"/>
              </a:spcAft>
              <a:buNone/>
              <a:defRPr>
                <a:latin typeface="Courier New"/>
                <a:ea typeface="Courier New"/>
                <a:cs typeface="Courier New"/>
                <a:sym typeface="Courier New"/>
              </a:defRPr>
            </a:lvl5pPr>
            <a:lvl6pPr lvl="5">
              <a:spcBef>
                <a:spcPts val="0"/>
              </a:spcBef>
              <a:spcAft>
                <a:spcPts val="0"/>
              </a:spcAft>
              <a:buNone/>
              <a:defRPr>
                <a:latin typeface="Courier New"/>
                <a:ea typeface="Courier New"/>
                <a:cs typeface="Courier New"/>
                <a:sym typeface="Courier New"/>
              </a:defRPr>
            </a:lvl6pPr>
            <a:lvl7pPr lvl="6">
              <a:spcBef>
                <a:spcPts val="0"/>
              </a:spcBef>
              <a:spcAft>
                <a:spcPts val="0"/>
              </a:spcAft>
              <a:buNone/>
              <a:defRPr>
                <a:latin typeface="Courier New"/>
                <a:ea typeface="Courier New"/>
                <a:cs typeface="Courier New"/>
                <a:sym typeface="Courier New"/>
              </a:defRPr>
            </a:lvl7pPr>
            <a:lvl8pPr lvl="7">
              <a:spcBef>
                <a:spcPts val="0"/>
              </a:spcBef>
              <a:spcAft>
                <a:spcPts val="0"/>
              </a:spcAft>
              <a:buNone/>
              <a:defRPr>
                <a:latin typeface="Courier New"/>
                <a:ea typeface="Courier New"/>
                <a:cs typeface="Courier New"/>
                <a:sym typeface="Courier New"/>
              </a:defRPr>
            </a:lvl8pPr>
            <a:lvl9pPr lvl="8">
              <a:spcBef>
                <a:spcPts val="0"/>
              </a:spcBef>
              <a:spcAft>
                <a:spcPts val="0"/>
              </a:spcAft>
              <a:buNone/>
              <a:defRPr>
                <a:latin typeface="Courier New"/>
                <a:ea typeface="Courier New"/>
                <a:cs typeface="Courier New"/>
                <a:sym typeface="Courier New"/>
              </a:defRPr>
            </a:lvl9pPr>
          </a:lstStyle>
          <a:p>
            <a:endParaRPr/>
          </a:p>
        </p:txBody>
      </p:sp>
      <p:grpSp>
        <p:nvGrpSpPr>
          <p:cNvPr id="123" name="Google Shape;123;p11"/>
          <p:cNvGrpSpPr/>
          <p:nvPr/>
        </p:nvGrpSpPr>
        <p:grpSpPr>
          <a:xfrm>
            <a:off x="7382770" y="3895475"/>
            <a:ext cx="1358447" cy="665575"/>
            <a:chOff x="7382770" y="3895475"/>
            <a:chExt cx="1358447" cy="665575"/>
          </a:xfrm>
        </p:grpSpPr>
        <p:cxnSp>
          <p:nvCxnSpPr>
            <p:cNvPr id="124" name="Google Shape;124;p11"/>
            <p:cNvCxnSpPr/>
            <p:nvPr/>
          </p:nvCxnSpPr>
          <p:spPr>
            <a:xfrm rot="10800000">
              <a:off x="7382770" y="4371150"/>
              <a:ext cx="977100" cy="0"/>
            </a:xfrm>
            <a:prstGeom prst="straightConnector1">
              <a:avLst/>
            </a:prstGeom>
            <a:noFill/>
            <a:ln w="19050" cap="flat" cmpd="sng">
              <a:solidFill>
                <a:schemeClr val="accent3"/>
              </a:solidFill>
              <a:prstDash val="solid"/>
              <a:round/>
              <a:headEnd type="none" w="med" len="med"/>
              <a:tailEnd type="none" w="med" len="med"/>
            </a:ln>
          </p:spPr>
        </p:cxnSp>
        <p:cxnSp>
          <p:nvCxnSpPr>
            <p:cNvPr id="125" name="Google Shape;125;p11"/>
            <p:cNvCxnSpPr/>
            <p:nvPr/>
          </p:nvCxnSpPr>
          <p:spPr>
            <a:xfrm rot="10800000">
              <a:off x="8548650" y="3895475"/>
              <a:ext cx="0" cy="296100"/>
            </a:xfrm>
            <a:prstGeom prst="straightConnector1">
              <a:avLst/>
            </a:prstGeom>
            <a:noFill/>
            <a:ln w="19050" cap="flat" cmpd="sng">
              <a:solidFill>
                <a:schemeClr val="accent3"/>
              </a:solidFill>
              <a:prstDash val="solid"/>
              <a:round/>
              <a:headEnd type="none" w="med" len="med"/>
              <a:tailEnd type="none" w="med" len="med"/>
            </a:ln>
          </p:spPr>
        </p:cxnSp>
        <p:sp>
          <p:nvSpPr>
            <p:cNvPr id="126" name="Google Shape;126;p11"/>
            <p:cNvSpPr/>
            <p:nvPr/>
          </p:nvSpPr>
          <p:spPr>
            <a:xfrm>
              <a:off x="8361417" y="4181250"/>
              <a:ext cx="379800" cy="379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11"/>
          <p:cNvGrpSpPr/>
          <p:nvPr/>
        </p:nvGrpSpPr>
        <p:grpSpPr>
          <a:xfrm>
            <a:off x="402775" y="573503"/>
            <a:ext cx="1358139" cy="674522"/>
            <a:chOff x="402775" y="573503"/>
            <a:chExt cx="1358139" cy="674522"/>
          </a:xfrm>
        </p:grpSpPr>
        <p:cxnSp>
          <p:nvCxnSpPr>
            <p:cNvPr id="128" name="Google Shape;128;p11"/>
            <p:cNvCxnSpPr/>
            <p:nvPr/>
          </p:nvCxnSpPr>
          <p:spPr>
            <a:xfrm>
              <a:off x="783814" y="772350"/>
              <a:ext cx="977100" cy="0"/>
            </a:xfrm>
            <a:prstGeom prst="straightConnector1">
              <a:avLst/>
            </a:prstGeom>
            <a:noFill/>
            <a:ln w="19050" cap="flat" cmpd="sng">
              <a:solidFill>
                <a:schemeClr val="accent3"/>
              </a:solidFill>
              <a:prstDash val="solid"/>
              <a:round/>
              <a:headEnd type="none" w="med" len="med"/>
              <a:tailEnd type="none" w="med" len="med"/>
            </a:ln>
          </p:spPr>
        </p:cxnSp>
        <p:cxnSp>
          <p:nvCxnSpPr>
            <p:cNvPr id="129" name="Google Shape;129;p11"/>
            <p:cNvCxnSpPr/>
            <p:nvPr/>
          </p:nvCxnSpPr>
          <p:spPr>
            <a:xfrm>
              <a:off x="595350" y="951925"/>
              <a:ext cx="0" cy="296100"/>
            </a:xfrm>
            <a:prstGeom prst="straightConnector1">
              <a:avLst/>
            </a:prstGeom>
            <a:noFill/>
            <a:ln w="19050" cap="flat" cmpd="sng">
              <a:solidFill>
                <a:schemeClr val="accent3"/>
              </a:solidFill>
              <a:prstDash val="solid"/>
              <a:round/>
              <a:headEnd type="none" w="med" len="med"/>
              <a:tailEnd type="none" w="med" len="med"/>
            </a:ln>
          </p:spPr>
        </p:cxnSp>
        <p:sp>
          <p:nvSpPr>
            <p:cNvPr id="130" name="Google Shape;130;p11"/>
            <p:cNvSpPr/>
            <p:nvPr/>
          </p:nvSpPr>
          <p:spPr>
            <a:xfrm>
              <a:off x="402775" y="573503"/>
              <a:ext cx="379800" cy="379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500"/>
              <a:buFont typeface="Montserrat SemiBold"/>
              <a:buNone/>
              <a:defRPr sz="2500">
                <a:solidFill>
                  <a:schemeClr val="dk1"/>
                </a:solidFill>
                <a:latin typeface="Montserrat SemiBold"/>
                <a:ea typeface="Montserrat SemiBold"/>
                <a:cs typeface="Montserrat SemiBold"/>
                <a:sym typeface="Montserrat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Courier Prime"/>
              <a:buChar char="●"/>
              <a:defRPr sz="1800">
                <a:solidFill>
                  <a:schemeClr val="dk2"/>
                </a:solidFill>
                <a:latin typeface="Courier Prime"/>
                <a:ea typeface="Courier Prime"/>
                <a:cs typeface="Courier Prime"/>
                <a:sym typeface="Courier Prime"/>
              </a:defRPr>
            </a:lvl1pPr>
            <a:lvl2pPr marL="914400" lvl="1" indent="-317500">
              <a:lnSpc>
                <a:spcPct val="100000"/>
              </a:lnSpc>
              <a:spcBef>
                <a:spcPts val="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2pPr>
            <a:lvl3pPr marL="1371600" lvl="2" indent="-317500">
              <a:lnSpc>
                <a:spcPct val="100000"/>
              </a:lnSpc>
              <a:spcBef>
                <a:spcPts val="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3pPr>
            <a:lvl4pPr marL="1828800" lvl="3" indent="-317500">
              <a:lnSpc>
                <a:spcPct val="100000"/>
              </a:lnSpc>
              <a:spcBef>
                <a:spcPts val="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4pPr>
            <a:lvl5pPr marL="2286000" lvl="4" indent="-317500">
              <a:lnSpc>
                <a:spcPct val="100000"/>
              </a:lnSpc>
              <a:spcBef>
                <a:spcPts val="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5pPr>
            <a:lvl6pPr marL="2743200" lvl="5" indent="-317500">
              <a:lnSpc>
                <a:spcPct val="100000"/>
              </a:lnSpc>
              <a:spcBef>
                <a:spcPts val="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6pPr>
            <a:lvl7pPr marL="3200400" lvl="6" indent="-317500">
              <a:lnSpc>
                <a:spcPct val="100000"/>
              </a:lnSpc>
              <a:spcBef>
                <a:spcPts val="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7pPr>
            <a:lvl8pPr marL="3657600" lvl="7" indent="-317500">
              <a:lnSpc>
                <a:spcPct val="100000"/>
              </a:lnSpc>
              <a:spcBef>
                <a:spcPts val="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8pPr>
            <a:lvl9pPr marL="4114800" lvl="8" indent="-317500">
              <a:lnSpc>
                <a:spcPct val="100000"/>
              </a:lnSpc>
              <a:spcBef>
                <a:spcPts val="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9" r:id="rId17"/>
    <p:sldLayoutId id="2147483670" r:id="rId18"/>
    <p:sldLayoutId id="2147483673" r:id="rId19"/>
    <p:sldLayoutId id="2147483674"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10.xml"/><Relationship Id="rId4" Type="http://schemas.openxmlformats.org/officeDocument/2006/relationships/image" Target="../media/image11.gif"/></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38"/>
        <p:cNvGrpSpPr/>
        <p:nvPr/>
      </p:nvGrpSpPr>
      <p:grpSpPr>
        <a:xfrm>
          <a:off x="0" y="0"/>
          <a:ext cx="0" cy="0"/>
          <a:chOff x="0" y="0"/>
          <a:chExt cx="0" cy="0"/>
        </a:xfrm>
      </p:grpSpPr>
      <p:sp>
        <p:nvSpPr>
          <p:cNvPr id="339" name="Google Shape;339;p33"/>
          <p:cNvSpPr txBox="1">
            <a:spLocks noGrp="1"/>
          </p:cNvSpPr>
          <p:nvPr>
            <p:ph type="title"/>
          </p:nvPr>
        </p:nvSpPr>
        <p:spPr>
          <a:xfrm>
            <a:off x="1103250" y="1632125"/>
            <a:ext cx="6937500" cy="1429200"/>
          </a:xfrm>
          <a:prstGeom prst="rect">
            <a:avLst/>
          </a:prstGeom>
        </p:spPr>
        <p:txBody>
          <a:bodyPr spcFirstLastPara="1" wrap="square" lIns="91425" tIns="91425" rIns="91425" bIns="91425" anchor="ctr" anchorCtr="0">
            <a:noAutofit/>
          </a:bodyPr>
          <a:lstStyle/>
          <a:p>
            <a:r>
              <a:rPr lang="en" sz="5400" b="1"/>
              <a:t>Computational Engineering Mechanics – 2</a:t>
            </a:r>
            <a:endParaRPr lang="en-US" sz="5400" b="1"/>
          </a:p>
        </p:txBody>
      </p:sp>
      <p:sp>
        <p:nvSpPr>
          <p:cNvPr id="3" name="Subtitle 2">
            <a:extLst>
              <a:ext uri="{FF2B5EF4-FFF2-40B4-BE49-F238E27FC236}">
                <a16:creationId xmlns:a16="http://schemas.microsoft.com/office/drawing/2014/main" id="{25FD372B-AC89-439E-B455-F897BDD1248D}"/>
              </a:ext>
            </a:extLst>
          </p:cNvPr>
          <p:cNvSpPr>
            <a:spLocks noGrp="1"/>
          </p:cNvSpPr>
          <p:nvPr>
            <p:ph type="subTitle" idx="1"/>
          </p:nvPr>
        </p:nvSpPr>
        <p:spPr>
          <a:xfrm>
            <a:off x="1373502" y="3803565"/>
            <a:ext cx="6393300" cy="480600"/>
          </a:xfrm>
        </p:spPr>
        <p:txBody>
          <a:bodyPr/>
          <a:lstStyle/>
          <a:p>
            <a:r>
              <a:rPr lang="en-US">
                <a:solidFill>
                  <a:schemeClr val="tx1"/>
                </a:solidFill>
              </a:rPr>
              <a:t>END SEMESTER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4" name="TextBox 3">
            <a:extLst>
              <a:ext uri="{FF2B5EF4-FFF2-40B4-BE49-F238E27FC236}">
                <a16:creationId xmlns:a16="http://schemas.microsoft.com/office/drawing/2014/main" id="{3179C9D7-B83A-47A9-8F78-5916AB72C270}"/>
              </a:ext>
            </a:extLst>
          </p:cNvPr>
          <p:cNvSpPr txBox="1"/>
          <p:nvPr/>
        </p:nvSpPr>
        <p:spPr>
          <a:xfrm>
            <a:off x="627712" y="836039"/>
            <a:ext cx="742799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800">
                <a:ea typeface="Roboto"/>
              </a:rPr>
              <a:t>Parallelogram Linkage and Deltoid Linkage</a:t>
            </a:r>
          </a:p>
          <a:p>
            <a:endParaRPr lang="en-US" sz="1800">
              <a:ea typeface="Roboto"/>
            </a:endParaRPr>
          </a:p>
          <a:p>
            <a:pPr marL="285750" indent="-285750">
              <a:buChar char="•"/>
            </a:pPr>
            <a:r>
              <a:rPr lang="en-US" sz="1800">
                <a:ea typeface="Roboto"/>
              </a:rPr>
              <a:t>In both the cases , the inversions obtained are either crank rocker or double crank mechanism. Both these linkage suffer change point condition at the time when the links become collinear.</a:t>
            </a:r>
            <a:br>
              <a:rPr lang="en-US" sz="1800"/>
            </a:br>
            <a:endParaRPr lang="en-US" sz="1800">
              <a:ea typeface="Roboto"/>
            </a:endParaRPr>
          </a:p>
          <a:p>
            <a:pPr marL="285750" indent="-285750">
              <a:buChar char="•"/>
            </a:pPr>
            <a:r>
              <a:rPr lang="en-US" sz="1800">
                <a:ea typeface="Roboto"/>
              </a:rPr>
              <a:t>In change point condition , the motion of output crank become unpredictable. It can go any of the two ways. Based on the motion of the output crank at change point condition, the inversion is crank rocker or double crank .</a:t>
            </a:r>
            <a:endParaRPr lang="en-US"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4" name="TextBox 3">
            <a:extLst>
              <a:ext uri="{FF2B5EF4-FFF2-40B4-BE49-F238E27FC236}">
                <a16:creationId xmlns:a16="http://schemas.microsoft.com/office/drawing/2014/main" id="{3179C9D7-B83A-47A9-8F78-5916AB72C270}"/>
              </a:ext>
            </a:extLst>
          </p:cNvPr>
          <p:cNvSpPr txBox="1"/>
          <p:nvPr/>
        </p:nvSpPr>
        <p:spPr>
          <a:xfrm>
            <a:off x="683668" y="54704"/>
            <a:ext cx="7427994"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accent1"/>
                </a:solidFill>
                <a:ea typeface="Roboto"/>
              </a:rPr>
              <a:t>      APPLICATIONS OF CHANGE POINT MECHANISMS</a:t>
            </a:r>
            <a:endParaRPr lang="en-US">
              <a:solidFill>
                <a:schemeClr val="accent1"/>
              </a:solidFill>
            </a:endParaRPr>
          </a:p>
          <a:p>
            <a:pPr marL="285750" indent="-285750">
              <a:buChar char="•"/>
            </a:pPr>
            <a:endParaRPr lang="en-US" sz="1800">
              <a:ea typeface="Roboto"/>
            </a:endParaRPr>
          </a:p>
          <a:p>
            <a:pPr marL="285750" indent="-285750">
              <a:buChar char="•"/>
            </a:pPr>
            <a:r>
              <a:rPr lang="en-US" sz="1800">
                <a:ea typeface="Roboto"/>
              </a:rPr>
              <a:t>In a parallelogram four-bar linkage, the orientation of the coupler does not change during the motion. The figure illustrates a loader. Obviously the behavior of maintaining parallelism is important in a loader. The bucket should not rotate as it is raised and lowered.</a:t>
            </a:r>
            <a:endParaRPr lang="en-US"/>
          </a:p>
          <a:p>
            <a:pPr marL="285750" indent="-285750">
              <a:buChar char="•"/>
            </a:pPr>
            <a:endParaRPr lang="en-US" sz="1800">
              <a:ea typeface="Roboto"/>
            </a:endParaRPr>
          </a:p>
          <a:p>
            <a:pPr marL="285750" indent="-285750">
              <a:buChar char="•"/>
            </a:pPr>
            <a:endParaRPr lang="en-US" sz="1800">
              <a:ea typeface="Roboto"/>
            </a:endParaRPr>
          </a:p>
          <a:p>
            <a:pPr marL="285750" indent="-285750">
              <a:buChar char="•"/>
            </a:pPr>
            <a:endParaRPr lang="en-US" sz="1800">
              <a:ea typeface="Roboto"/>
            </a:endParaRPr>
          </a:p>
          <a:p>
            <a:pPr marL="285750" indent="-285750">
              <a:buChar char="•"/>
            </a:pPr>
            <a:endParaRPr lang="en-US" sz="1800">
              <a:ea typeface="Roboto"/>
            </a:endParaRPr>
          </a:p>
          <a:p>
            <a:pPr marL="285750" indent="-285750">
              <a:buChar char="•"/>
            </a:pPr>
            <a:endParaRPr lang="en-US" sz="1800">
              <a:ea typeface="Roboto"/>
            </a:endParaRPr>
          </a:p>
          <a:p>
            <a:pPr marL="285750" indent="-285750">
              <a:buChar char="•"/>
            </a:pPr>
            <a:endParaRPr lang="en-US" sz="1800">
              <a:ea typeface="Roboto"/>
            </a:endParaRPr>
          </a:p>
          <a:p>
            <a:pPr marL="285750" indent="-285750">
              <a:buChar char="•"/>
            </a:pPr>
            <a:endParaRPr lang="en-US" sz="1800">
              <a:ea typeface="Roboto"/>
            </a:endParaRPr>
          </a:p>
          <a:p>
            <a:pPr marL="285750" indent="-285750">
              <a:buChar char="•"/>
            </a:pPr>
            <a:endParaRPr lang="en-US" sz="1800">
              <a:ea typeface="Roboto"/>
            </a:endParaRPr>
          </a:p>
          <a:p>
            <a:pPr marL="285750" indent="-285750">
              <a:buChar char="•"/>
            </a:pPr>
            <a:endParaRPr lang="en-US" sz="1800">
              <a:ea typeface="Roboto"/>
            </a:endParaRPr>
          </a:p>
          <a:p>
            <a:pPr marL="285750" indent="-285750">
              <a:buChar char="•"/>
            </a:pPr>
            <a:endParaRPr lang="en-US" sz="1800">
              <a:ea typeface="Roboto"/>
            </a:endParaRPr>
          </a:p>
          <a:p>
            <a:pPr marL="285750" indent="-285750">
              <a:buChar char="•"/>
            </a:pPr>
            <a:endParaRPr lang="en-US" sz="1800">
              <a:ea typeface="Roboto"/>
            </a:endParaRPr>
          </a:p>
          <a:p>
            <a:pPr marL="285750" indent="-285750">
              <a:buChar char="•"/>
            </a:pPr>
            <a:endParaRPr lang="en-US" sz="1800">
              <a:ea typeface="Roboto"/>
            </a:endParaRPr>
          </a:p>
          <a:p>
            <a:pPr marL="285750" indent="-285750">
              <a:buChar char="•"/>
            </a:pPr>
            <a:endParaRPr lang="en-US" sz="1800">
              <a:ea typeface="Roboto"/>
            </a:endParaRPr>
          </a:p>
          <a:p>
            <a:pPr marL="285750" indent="-285750">
              <a:buChar char="•"/>
            </a:pPr>
            <a:endParaRPr lang="en-US" sz="1800">
              <a:ea typeface="Roboto"/>
            </a:endParaRPr>
          </a:p>
          <a:p>
            <a:pPr marL="285750" indent="-285750">
              <a:buChar char="•"/>
            </a:pPr>
            <a:endParaRPr lang="en-US" sz="1800">
              <a:ea typeface="Roboto"/>
            </a:endParaRPr>
          </a:p>
          <a:p>
            <a:endParaRPr lang="en-US" sz="1800">
              <a:ea typeface="Roboto"/>
            </a:endParaRPr>
          </a:p>
        </p:txBody>
      </p:sp>
      <p:pic>
        <p:nvPicPr>
          <p:cNvPr id="2" name="Picture 2">
            <a:extLst>
              <a:ext uri="{FF2B5EF4-FFF2-40B4-BE49-F238E27FC236}">
                <a16:creationId xmlns:a16="http://schemas.microsoft.com/office/drawing/2014/main" id="{41AAF47C-FE19-4277-A937-F90420C6624C}"/>
              </a:ext>
            </a:extLst>
          </p:cNvPr>
          <p:cNvPicPr>
            <a:picLocks noChangeAspect="1"/>
          </p:cNvPicPr>
          <p:nvPr/>
        </p:nvPicPr>
        <p:blipFill>
          <a:blip r:embed="rId3"/>
          <a:stretch>
            <a:fillRect/>
          </a:stretch>
        </p:blipFill>
        <p:spPr>
          <a:xfrm>
            <a:off x="1305863" y="1914969"/>
            <a:ext cx="2743200" cy="1385668"/>
          </a:xfrm>
          <a:prstGeom prst="rect">
            <a:avLst/>
          </a:prstGeom>
        </p:spPr>
      </p:pic>
      <p:pic>
        <p:nvPicPr>
          <p:cNvPr id="3" name="Picture 4" descr="A picture containing wall, indoor, person, appliance&#10;&#10;Description automatically generated">
            <a:extLst>
              <a:ext uri="{FF2B5EF4-FFF2-40B4-BE49-F238E27FC236}">
                <a16:creationId xmlns:a16="http://schemas.microsoft.com/office/drawing/2014/main" id="{45B1A60B-B7BB-4D78-A607-1DE712C00085}"/>
              </a:ext>
            </a:extLst>
          </p:cNvPr>
          <p:cNvPicPr>
            <a:picLocks noChangeAspect="1"/>
          </p:cNvPicPr>
          <p:nvPr/>
        </p:nvPicPr>
        <p:blipFill>
          <a:blip r:embed="rId4"/>
          <a:stretch>
            <a:fillRect/>
          </a:stretch>
        </p:blipFill>
        <p:spPr>
          <a:xfrm>
            <a:off x="5196385" y="1844437"/>
            <a:ext cx="2743200" cy="1514336"/>
          </a:xfrm>
          <a:prstGeom prst="rect">
            <a:avLst/>
          </a:prstGeom>
        </p:spPr>
      </p:pic>
      <p:sp>
        <p:nvSpPr>
          <p:cNvPr id="5" name="TextBox 4">
            <a:extLst>
              <a:ext uri="{FF2B5EF4-FFF2-40B4-BE49-F238E27FC236}">
                <a16:creationId xmlns:a16="http://schemas.microsoft.com/office/drawing/2014/main" id="{F1B5982C-6E2D-4FFB-8CE4-7C71340A6271}"/>
              </a:ext>
            </a:extLst>
          </p:cNvPr>
          <p:cNvSpPr txBox="1"/>
          <p:nvPr/>
        </p:nvSpPr>
        <p:spPr>
          <a:xfrm>
            <a:off x="769393" y="3588508"/>
            <a:ext cx="777581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800">
                <a:solidFill>
                  <a:schemeClr val="tx1"/>
                </a:solidFill>
              </a:rPr>
              <a:t>The design features two pair of opposite beams of equal length; that determines the parallelogram.Then, as the sides move in response to the turning axle, the opposite sides remain parallel.  The cup of water does not spill because it maintains its orientation with respect to the floor for the entire lifting process.</a:t>
            </a:r>
            <a:endParaRPr lang="en-US">
              <a:solidFill>
                <a:schemeClr val="tx1"/>
              </a:solidFill>
            </a:endParaRPr>
          </a:p>
        </p:txBody>
      </p:sp>
    </p:spTree>
    <p:extLst>
      <p:ext uri="{BB962C8B-B14F-4D97-AF65-F5344CB8AC3E}">
        <p14:creationId xmlns:p14="http://schemas.microsoft.com/office/powerpoint/2010/main" val="1203927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46120A1A-DA49-4D1D-84BC-65BA9DAC5555}"/>
              </a:ext>
            </a:extLst>
          </p:cNvPr>
          <p:cNvPicPr>
            <a:picLocks noChangeAspect="1"/>
          </p:cNvPicPr>
          <p:nvPr/>
        </p:nvPicPr>
        <p:blipFill>
          <a:blip r:embed="rId2"/>
          <a:stretch>
            <a:fillRect/>
          </a:stretch>
        </p:blipFill>
        <p:spPr>
          <a:xfrm>
            <a:off x="2542486" y="1765"/>
            <a:ext cx="4056795" cy="1950672"/>
          </a:xfrm>
          <a:prstGeom prst="rect">
            <a:avLst/>
          </a:prstGeom>
        </p:spPr>
      </p:pic>
      <p:pic>
        <p:nvPicPr>
          <p:cNvPr id="3" name="Picture 2" descr="Shape&#10;&#10;Description automatically generated">
            <a:extLst>
              <a:ext uri="{FF2B5EF4-FFF2-40B4-BE49-F238E27FC236}">
                <a16:creationId xmlns:a16="http://schemas.microsoft.com/office/drawing/2014/main" id="{CCA434F2-555B-4117-953C-3A84D40E222B}"/>
              </a:ext>
            </a:extLst>
          </p:cNvPr>
          <p:cNvPicPr>
            <a:picLocks noChangeAspect="1"/>
          </p:cNvPicPr>
          <p:nvPr/>
        </p:nvPicPr>
        <p:blipFill>
          <a:blip r:embed="rId3"/>
          <a:stretch>
            <a:fillRect/>
          </a:stretch>
        </p:blipFill>
        <p:spPr>
          <a:xfrm>
            <a:off x="96451" y="2325621"/>
            <a:ext cx="4157191" cy="2660655"/>
          </a:xfrm>
          <a:prstGeom prst="rect">
            <a:avLst/>
          </a:prstGeom>
        </p:spPr>
      </p:pic>
      <p:pic>
        <p:nvPicPr>
          <p:cNvPr id="4" name="Picture 3" descr="Diagram, shape&#10;&#10;Description automatically generated">
            <a:extLst>
              <a:ext uri="{FF2B5EF4-FFF2-40B4-BE49-F238E27FC236}">
                <a16:creationId xmlns:a16="http://schemas.microsoft.com/office/drawing/2014/main" id="{5F4A7BC9-F45E-463B-89BD-50DF7278562B}"/>
              </a:ext>
            </a:extLst>
          </p:cNvPr>
          <p:cNvPicPr>
            <a:picLocks noChangeAspect="1"/>
          </p:cNvPicPr>
          <p:nvPr/>
        </p:nvPicPr>
        <p:blipFill>
          <a:blip r:embed="rId4"/>
          <a:stretch>
            <a:fillRect/>
          </a:stretch>
        </p:blipFill>
        <p:spPr>
          <a:xfrm>
            <a:off x="4625530" y="2327645"/>
            <a:ext cx="4511856" cy="2658130"/>
          </a:xfrm>
          <a:prstGeom prst="rect">
            <a:avLst/>
          </a:prstGeom>
        </p:spPr>
      </p:pic>
      <p:sp>
        <p:nvSpPr>
          <p:cNvPr id="5" name="TextBox 4">
            <a:extLst>
              <a:ext uri="{FF2B5EF4-FFF2-40B4-BE49-F238E27FC236}">
                <a16:creationId xmlns:a16="http://schemas.microsoft.com/office/drawing/2014/main" id="{83F5918A-06FC-471F-91EE-5E8572C579C9}"/>
              </a:ext>
            </a:extLst>
          </p:cNvPr>
          <p:cNvSpPr txBox="1"/>
          <p:nvPr/>
        </p:nvSpPr>
        <p:spPr>
          <a:xfrm>
            <a:off x="2442462" y="1933852"/>
            <a:ext cx="470262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a:solidFill>
                  <a:schemeClr val="bg1"/>
                </a:solidFill>
                <a:latin typeface="Amasis MT Pro Black"/>
              </a:rPr>
              <a:t>Examples of Change point Mechanism</a:t>
            </a:r>
          </a:p>
        </p:txBody>
      </p:sp>
    </p:spTree>
    <p:extLst>
      <p:ext uri="{BB962C8B-B14F-4D97-AF65-F5344CB8AC3E}">
        <p14:creationId xmlns:p14="http://schemas.microsoft.com/office/powerpoint/2010/main" val="4284278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66"/>
          <p:cNvSpPr txBox="1">
            <a:spLocks noGrp="1"/>
          </p:cNvSpPr>
          <p:nvPr>
            <p:ph type="title"/>
          </p:nvPr>
        </p:nvSpPr>
        <p:spPr>
          <a:xfrm>
            <a:off x="415967" y="248390"/>
            <a:ext cx="7866600" cy="572700"/>
          </a:xfrm>
          <a:prstGeom prst="rect">
            <a:avLst/>
          </a:prstGeom>
        </p:spPr>
        <p:txBody>
          <a:bodyPr spcFirstLastPara="1" wrap="square" lIns="91425" tIns="91425" rIns="91425" bIns="91425" anchor="ctr" anchorCtr="0">
            <a:noAutofit/>
          </a:bodyPr>
          <a:lstStyle/>
          <a:p>
            <a:r>
              <a:rPr lang="en">
                <a:latin typeface="Arial"/>
              </a:rPr>
              <a:t>TRANSMISSION ANGLE</a:t>
            </a:r>
          </a:p>
        </p:txBody>
      </p:sp>
      <p:sp>
        <p:nvSpPr>
          <p:cNvPr id="2" name="TextBox 1">
            <a:extLst>
              <a:ext uri="{FF2B5EF4-FFF2-40B4-BE49-F238E27FC236}">
                <a16:creationId xmlns:a16="http://schemas.microsoft.com/office/drawing/2014/main" id="{D1781812-C3B9-4E9A-A842-4908C55B7642}"/>
              </a:ext>
            </a:extLst>
          </p:cNvPr>
          <p:cNvSpPr txBox="1"/>
          <p:nvPr/>
        </p:nvSpPr>
        <p:spPr>
          <a:xfrm>
            <a:off x="862821" y="924205"/>
            <a:ext cx="742799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Transmission angle is the angle between the coupling member and the output member in a mechanism. The angle between the direction of absolute motion and direction of the relative motion of the point in which the driven member gets the motion impulse Transmission angle of mechanism.</a:t>
            </a:r>
          </a:p>
        </p:txBody>
      </p:sp>
      <p:pic>
        <p:nvPicPr>
          <p:cNvPr id="4" name="Picture 4" descr="Diagram&#10;&#10;Description automatically generated">
            <a:extLst>
              <a:ext uri="{FF2B5EF4-FFF2-40B4-BE49-F238E27FC236}">
                <a16:creationId xmlns:a16="http://schemas.microsoft.com/office/drawing/2014/main" id="{C8F8A910-DEC1-4AFC-80AA-329C0164466B}"/>
              </a:ext>
            </a:extLst>
          </p:cNvPr>
          <p:cNvPicPr>
            <a:picLocks noChangeAspect="1"/>
          </p:cNvPicPr>
          <p:nvPr/>
        </p:nvPicPr>
        <p:blipFill>
          <a:blip r:embed="rId3"/>
          <a:stretch>
            <a:fillRect/>
          </a:stretch>
        </p:blipFill>
        <p:spPr>
          <a:xfrm>
            <a:off x="2614492" y="2401388"/>
            <a:ext cx="3910211" cy="21272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66"/>
          <p:cNvSpPr txBox="1">
            <a:spLocks noGrp="1"/>
          </p:cNvSpPr>
          <p:nvPr>
            <p:ph type="title"/>
          </p:nvPr>
        </p:nvSpPr>
        <p:spPr>
          <a:xfrm>
            <a:off x="415967" y="248390"/>
            <a:ext cx="7866600" cy="572700"/>
          </a:xfrm>
          <a:prstGeom prst="rect">
            <a:avLst/>
          </a:prstGeom>
        </p:spPr>
        <p:txBody>
          <a:bodyPr spcFirstLastPara="1" wrap="square" lIns="91425" tIns="91425" rIns="91425" bIns="91425" anchor="ctr" anchorCtr="0">
            <a:noAutofit/>
          </a:bodyPr>
          <a:lstStyle/>
          <a:p>
            <a:r>
              <a:rPr lang="en">
                <a:latin typeface="Arial"/>
              </a:rPr>
              <a:t>TRANSMISSION ANGLE</a:t>
            </a:r>
          </a:p>
        </p:txBody>
      </p:sp>
      <p:pic>
        <p:nvPicPr>
          <p:cNvPr id="3" name="Picture 4" descr="Text&#10;&#10;Description automatically generated">
            <a:extLst>
              <a:ext uri="{FF2B5EF4-FFF2-40B4-BE49-F238E27FC236}">
                <a16:creationId xmlns:a16="http://schemas.microsoft.com/office/drawing/2014/main" id="{4CB73E27-F0D0-49F3-9D25-42A8D27DF8CC}"/>
              </a:ext>
            </a:extLst>
          </p:cNvPr>
          <p:cNvPicPr>
            <a:picLocks noChangeAspect="1"/>
          </p:cNvPicPr>
          <p:nvPr/>
        </p:nvPicPr>
        <p:blipFill>
          <a:blip r:embed="rId3"/>
          <a:stretch>
            <a:fillRect/>
          </a:stretch>
        </p:blipFill>
        <p:spPr>
          <a:xfrm>
            <a:off x="1924050" y="3052762"/>
            <a:ext cx="4914900" cy="1552575"/>
          </a:xfrm>
          <a:prstGeom prst="rect">
            <a:avLst/>
          </a:prstGeom>
        </p:spPr>
      </p:pic>
      <p:pic>
        <p:nvPicPr>
          <p:cNvPr id="5" name="Picture 5" descr="Chart&#10;&#10;Description automatically generated">
            <a:extLst>
              <a:ext uri="{FF2B5EF4-FFF2-40B4-BE49-F238E27FC236}">
                <a16:creationId xmlns:a16="http://schemas.microsoft.com/office/drawing/2014/main" id="{2C94254F-E51B-4784-B59B-86CF0B6A7B0B}"/>
              </a:ext>
            </a:extLst>
          </p:cNvPr>
          <p:cNvPicPr>
            <a:picLocks noChangeAspect="1"/>
          </p:cNvPicPr>
          <p:nvPr/>
        </p:nvPicPr>
        <p:blipFill>
          <a:blip r:embed="rId4"/>
          <a:stretch>
            <a:fillRect/>
          </a:stretch>
        </p:blipFill>
        <p:spPr>
          <a:xfrm>
            <a:off x="2786987" y="964357"/>
            <a:ext cx="3124200" cy="1885950"/>
          </a:xfrm>
          <a:prstGeom prst="rect">
            <a:avLst/>
          </a:prstGeom>
        </p:spPr>
      </p:pic>
    </p:spTree>
    <p:extLst>
      <p:ext uri="{BB962C8B-B14F-4D97-AF65-F5344CB8AC3E}">
        <p14:creationId xmlns:p14="http://schemas.microsoft.com/office/powerpoint/2010/main" val="2663335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7"/>
          <p:cNvSpPr txBox="1">
            <a:spLocks noGrp="1"/>
          </p:cNvSpPr>
          <p:nvPr>
            <p:ph type="title"/>
          </p:nvPr>
        </p:nvSpPr>
        <p:spPr>
          <a:xfrm>
            <a:off x="449565" y="147573"/>
            <a:ext cx="7866600" cy="572700"/>
          </a:xfrm>
          <a:prstGeom prst="rect">
            <a:avLst/>
          </a:prstGeom>
        </p:spPr>
        <p:txBody>
          <a:bodyPr spcFirstLastPara="1" wrap="square" lIns="91425" tIns="91425" rIns="91425" bIns="91425" anchor="ctr" anchorCtr="0">
            <a:noAutofit/>
          </a:bodyPr>
          <a:lstStyle/>
          <a:p>
            <a:r>
              <a:rPr lang="en-IN">
                <a:latin typeface="Arial"/>
              </a:rPr>
              <a:t>POSITION ANALYSIS</a:t>
            </a:r>
            <a:r>
              <a:rPr lang="en">
                <a:latin typeface="Arial"/>
              </a:rPr>
              <a:t> </a:t>
            </a:r>
            <a:endParaRPr lang="en-US">
              <a:latin typeface="Arial"/>
            </a:endParaRPr>
          </a:p>
        </p:txBody>
      </p:sp>
      <p:sp>
        <p:nvSpPr>
          <p:cNvPr id="865" name="Google Shape;865;p67"/>
          <p:cNvSpPr txBox="1"/>
          <p:nvPr/>
        </p:nvSpPr>
        <p:spPr>
          <a:xfrm>
            <a:off x="616500" y="1170050"/>
            <a:ext cx="6395100" cy="3140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lang="en" sz="1200">
              <a:solidFill>
                <a:schemeClr val="accent3"/>
              </a:solidFill>
              <a:latin typeface="Courier Prime"/>
              <a:ea typeface="Courier Prime"/>
              <a:cs typeface="Courier Prime"/>
            </a:endParaRPr>
          </a:p>
        </p:txBody>
      </p:sp>
      <p:pic>
        <p:nvPicPr>
          <p:cNvPr id="2" name="Picture 2" descr="Text&#10;&#10;Description automatically generated">
            <a:extLst>
              <a:ext uri="{FF2B5EF4-FFF2-40B4-BE49-F238E27FC236}">
                <a16:creationId xmlns:a16="http://schemas.microsoft.com/office/drawing/2014/main" id="{395CD023-15EC-4DC9-8DE3-05930DE1F010}"/>
              </a:ext>
            </a:extLst>
          </p:cNvPr>
          <p:cNvPicPr>
            <a:picLocks noChangeAspect="1"/>
          </p:cNvPicPr>
          <p:nvPr/>
        </p:nvPicPr>
        <p:blipFill>
          <a:blip r:embed="rId3"/>
          <a:stretch>
            <a:fillRect/>
          </a:stretch>
        </p:blipFill>
        <p:spPr>
          <a:xfrm>
            <a:off x="1680495" y="3595899"/>
            <a:ext cx="4884192" cy="986396"/>
          </a:xfrm>
          <a:prstGeom prst="rect">
            <a:avLst/>
          </a:prstGeom>
        </p:spPr>
      </p:pic>
      <p:pic>
        <p:nvPicPr>
          <p:cNvPr id="3" name="Picture 3" descr="A picture containing diagram&#10;&#10;Description automatically generated">
            <a:extLst>
              <a:ext uri="{FF2B5EF4-FFF2-40B4-BE49-F238E27FC236}">
                <a16:creationId xmlns:a16="http://schemas.microsoft.com/office/drawing/2014/main" id="{EDEFD9FF-3C67-4371-81FB-5DA86E349805}"/>
              </a:ext>
            </a:extLst>
          </p:cNvPr>
          <p:cNvPicPr>
            <a:picLocks noChangeAspect="1"/>
          </p:cNvPicPr>
          <p:nvPr/>
        </p:nvPicPr>
        <p:blipFill>
          <a:blip r:embed="rId4"/>
          <a:stretch>
            <a:fillRect/>
          </a:stretch>
        </p:blipFill>
        <p:spPr>
          <a:xfrm>
            <a:off x="2548151" y="949385"/>
            <a:ext cx="3070860" cy="1936138"/>
          </a:xfrm>
          <a:prstGeom prst="rect">
            <a:avLst/>
          </a:prstGeom>
        </p:spPr>
      </p:pic>
      <p:pic>
        <p:nvPicPr>
          <p:cNvPr id="4" name="Picture 4" descr="Text&#10;&#10;Description automatically generated">
            <a:extLst>
              <a:ext uri="{FF2B5EF4-FFF2-40B4-BE49-F238E27FC236}">
                <a16:creationId xmlns:a16="http://schemas.microsoft.com/office/drawing/2014/main" id="{B240E0C2-E8CD-432E-A5E1-8ADE26106B09}"/>
              </a:ext>
            </a:extLst>
          </p:cNvPr>
          <p:cNvPicPr>
            <a:picLocks noChangeAspect="1"/>
          </p:cNvPicPr>
          <p:nvPr/>
        </p:nvPicPr>
        <p:blipFill>
          <a:blip r:embed="rId5"/>
          <a:stretch>
            <a:fillRect/>
          </a:stretch>
        </p:blipFill>
        <p:spPr>
          <a:xfrm>
            <a:off x="2870992" y="2972894"/>
            <a:ext cx="2105025" cy="5429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7"/>
          <p:cNvSpPr txBox="1">
            <a:spLocks noGrp="1"/>
          </p:cNvSpPr>
          <p:nvPr>
            <p:ph type="title"/>
          </p:nvPr>
        </p:nvSpPr>
        <p:spPr>
          <a:xfrm>
            <a:off x="271918" y="170889"/>
            <a:ext cx="8617225" cy="956542"/>
          </a:xfrm>
          <a:prstGeom prst="rect">
            <a:avLst/>
          </a:prstGeom>
        </p:spPr>
        <p:txBody>
          <a:bodyPr spcFirstLastPara="1" wrap="square" lIns="91425" tIns="91425" rIns="91425" bIns="91425" anchor="ctr" anchorCtr="0">
            <a:noAutofit/>
          </a:bodyPr>
          <a:lstStyle/>
          <a:p>
            <a:r>
              <a:rPr lang="en">
                <a:latin typeface="Arial"/>
              </a:rPr>
              <a:t>I</a:t>
            </a:r>
            <a:r>
              <a:rPr lang="en" sz="2400">
                <a:latin typeface="Arial"/>
              </a:rPr>
              <a:t>N CASE OF SOLVING NON LINEAR EQUATIONS IN THE POSITION ANALYSIS STEP</a:t>
            </a:r>
          </a:p>
        </p:txBody>
      </p:sp>
      <p:sp>
        <p:nvSpPr>
          <p:cNvPr id="865" name="Google Shape;865;p67"/>
          <p:cNvSpPr txBox="1"/>
          <p:nvPr/>
        </p:nvSpPr>
        <p:spPr>
          <a:xfrm>
            <a:off x="616500" y="1170050"/>
            <a:ext cx="6395100" cy="3140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lang="en" sz="1200">
              <a:solidFill>
                <a:schemeClr val="accent3"/>
              </a:solidFill>
              <a:latin typeface="Courier Prime"/>
              <a:ea typeface="Courier Prime"/>
              <a:cs typeface="Courier Prime"/>
            </a:endParaRPr>
          </a:p>
        </p:txBody>
      </p:sp>
      <p:pic>
        <p:nvPicPr>
          <p:cNvPr id="2" name="Picture 2" descr="Text&#10;&#10;Description automatically generated">
            <a:extLst>
              <a:ext uri="{FF2B5EF4-FFF2-40B4-BE49-F238E27FC236}">
                <a16:creationId xmlns:a16="http://schemas.microsoft.com/office/drawing/2014/main" id="{A8AEB328-FA40-4ADF-9FFF-D6C61A448949}"/>
              </a:ext>
            </a:extLst>
          </p:cNvPr>
          <p:cNvPicPr>
            <a:picLocks noChangeAspect="1"/>
          </p:cNvPicPr>
          <p:nvPr/>
        </p:nvPicPr>
        <p:blipFill>
          <a:blip r:embed="rId3"/>
          <a:stretch>
            <a:fillRect/>
          </a:stretch>
        </p:blipFill>
        <p:spPr>
          <a:xfrm>
            <a:off x="1571199" y="1169720"/>
            <a:ext cx="5993072" cy="3392618"/>
          </a:xfrm>
          <a:prstGeom prst="rect">
            <a:avLst/>
          </a:prstGeom>
        </p:spPr>
      </p:pic>
    </p:spTree>
    <p:extLst>
      <p:ext uri="{BB962C8B-B14F-4D97-AF65-F5344CB8AC3E}">
        <p14:creationId xmlns:p14="http://schemas.microsoft.com/office/powerpoint/2010/main" val="881509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7"/>
          <p:cNvSpPr txBox="1">
            <a:spLocks noGrp="1"/>
          </p:cNvSpPr>
          <p:nvPr>
            <p:ph type="title"/>
          </p:nvPr>
        </p:nvSpPr>
        <p:spPr>
          <a:xfrm>
            <a:off x="578991" y="130399"/>
            <a:ext cx="7866600" cy="572700"/>
          </a:xfrm>
          <a:prstGeom prst="rect">
            <a:avLst/>
          </a:prstGeom>
        </p:spPr>
        <p:txBody>
          <a:bodyPr spcFirstLastPara="1" wrap="square" lIns="91425" tIns="91425" rIns="91425" bIns="91425" anchor="ctr" anchorCtr="0">
            <a:noAutofit/>
          </a:bodyPr>
          <a:lstStyle/>
          <a:p>
            <a:r>
              <a:rPr lang="en-IN" sz="2800">
                <a:latin typeface="Arial"/>
              </a:rPr>
              <a:t>VELOCITY ANALYSIS</a:t>
            </a:r>
            <a:r>
              <a:rPr lang="en" sz="2800">
                <a:latin typeface="Arial"/>
              </a:rPr>
              <a:t> </a:t>
            </a:r>
            <a:endParaRPr lang="en-US" sz="2800">
              <a:latin typeface="Arial"/>
            </a:endParaRPr>
          </a:p>
        </p:txBody>
      </p:sp>
      <p:sp>
        <p:nvSpPr>
          <p:cNvPr id="865" name="Google Shape;865;p67"/>
          <p:cNvSpPr txBox="1"/>
          <p:nvPr/>
        </p:nvSpPr>
        <p:spPr>
          <a:xfrm>
            <a:off x="497083" y="837386"/>
            <a:ext cx="6395100" cy="3140100"/>
          </a:xfrm>
          <a:prstGeom prst="rect">
            <a:avLst/>
          </a:prstGeom>
          <a:noFill/>
          <a:ln>
            <a:noFill/>
          </a:ln>
        </p:spPr>
        <p:txBody>
          <a:bodyPr spcFirstLastPara="1" wrap="square" lIns="91425" tIns="91425" rIns="91425" bIns="91425" anchor="t" anchorCtr="0">
            <a:noAutofit/>
          </a:bodyPr>
          <a:lstStyle/>
          <a:p>
            <a:r>
              <a:rPr lang="en-IN" sz="1600"/>
              <a:t>We differentiate the position analysis to find out velocity equations.</a:t>
            </a:r>
            <a:r>
              <a:rPr lang="en" sz="1600"/>
              <a:t> </a:t>
            </a:r>
          </a:p>
          <a:p>
            <a:endParaRPr lang="en" sz="1800"/>
          </a:p>
          <a:p>
            <a:endParaRPr lang="en" sz="1800"/>
          </a:p>
          <a:p>
            <a:endParaRPr lang="en" sz="1800"/>
          </a:p>
          <a:p>
            <a:endParaRPr lang="en" sz="1800"/>
          </a:p>
          <a:p>
            <a:endParaRPr lang="en" sz="1800"/>
          </a:p>
          <a:p>
            <a:endParaRPr lang="en" sz="1800"/>
          </a:p>
          <a:p>
            <a:r>
              <a:rPr lang="en-IN" sz="1600"/>
              <a:t>The equation is in the form AX=b</a:t>
            </a:r>
            <a:r>
              <a:rPr lang="en" sz="1600"/>
              <a:t> </a:t>
            </a:r>
            <a:r>
              <a:rPr lang="en-IN" sz="1600"/>
              <a:t>Since the unknowns are present in the matrix X We solve the unknowns using</a:t>
            </a:r>
            <a:r>
              <a:rPr lang="en" sz="1600"/>
              <a:t> </a:t>
            </a:r>
            <a:r>
              <a:rPr lang="en-IN" sz="1600"/>
              <a:t>X=(A^-1)*B</a:t>
            </a:r>
            <a:r>
              <a:rPr lang="en" sz="1600"/>
              <a:t> </a:t>
            </a:r>
          </a:p>
          <a:p>
            <a:endParaRPr lang="en" sz="1600"/>
          </a:p>
          <a:p>
            <a:endParaRPr lang="en" sz="1800"/>
          </a:p>
          <a:p>
            <a:endParaRPr lang="en" sz="1800"/>
          </a:p>
        </p:txBody>
      </p:sp>
      <p:pic>
        <p:nvPicPr>
          <p:cNvPr id="3" name="Picture 3" descr="Text, letter&#10;&#10;Description automatically generated">
            <a:extLst>
              <a:ext uri="{FF2B5EF4-FFF2-40B4-BE49-F238E27FC236}">
                <a16:creationId xmlns:a16="http://schemas.microsoft.com/office/drawing/2014/main" id="{6DF94B5B-2A33-418A-8E38-19A27B7CFC78}"/>
              </a:ext>
            </a:extLst>
          </p:cNvPr>
          <p:cNvPicPr>
            <a:picLocks noChangeAspect="1"/>
          </p:cNvPicPr>
          <p:nvPr/>
        </p:nvPicPr>
        <p:blipFill>
          <a:blip r:embed="rId3"/>
          <a:stretch>
            <a:fillRect/>
          </a:stretch>
        </p:blipFill>
        <p:spPr>
          <a:xfrm>
            <a:off x="871750" y="3389866"/>
            <a:ext cx="4901252" cy="982432"/>
          </a:xfrm>
          <a:prstGeom prst="rect">
            <a:avLst/>
          </a:prstGeom>
        </p:spPr>
      </p:pic>
      <p:pic>
        <p:nvPicPr>
          <p:cNvPr id="4" name="Picture 4" descr="Text&#10;&#10;Description automatically generated">
            <a:extLst>
              <a:ext uri="{FF2B5EF4-FFF2-40B4-BE49-F238E27FC236}">
                <a16:creationId xmlns:a16="http://schemas.microsoft.com/office/drawing/2014/main" id="{4942C895-28A8-49BF-9397-AB580B68D409}"/>
              </a:ext>
            </a:extLst>
          </p:cNvPr>
          <p:cNvPicPr>
            <a:picLocks noChangeAspect="1"/>
          </p:cNvPicPr>
          <p:nvPr/>
        </p:nvPicPr>
        <p:blipFill>
          <a:blip r:embed="rId4"/>
          <a:stretch>
            <a:fillRect/>
          </a:stretch>
        </p:blipFill>
        <p:spPr>
          <a:xfrm>
            <a:off x="871118" y="1409790"/>
            <a:ext cx="4581173" cy="903961"/>
          </a:xfrm>
          <a:prstGeom prst="rect">
            <a:avLst/>
          </a:prstGeom>
        </p:spPr>
      </p:pic>
    </p:spTree>
    <p:extLst>
      <p:ext uri="{BB962C8B-B14F-4D97-AF65-F5344CB8AC3E}">
        <p14:creationId xmlns:p14="http://schemas.microsoft.com/office/powerpoint/2010/main" val="328904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7"/>
          <p:cNvSpPr txBox="1">
            <a:spLocks noGrp="1"/>
          </p:cNvSpPr>
          <p:nvPr>
            <p:ph type="title"/>
          </p:nvPr>
        </p:nvSpPr>
        <p:spPr>
          <a:xfrm>
            <a:off x="402480" y="353540"/>
            <a:ext cx="7866600" cy="572700"/>
          </a:xfrm>
          <a:prstGeom prst="rect">
            <a:avLst/>
          </a:prstGeom>
        </p:spPr>
        <p:txBody>
          <a:bodyPr spcFirstLastPara="1" wrap="square" lIns="91425" tIns="91425" rIns="91425" bIns="91425" anchor="ctr" anchorCtr="0">
            <a:noAutofit/>
          </a:bodyPr>
          <a:lstStyle/>
          <a:p>
            <a:r>
              <a:rPr lang="en-IN">
                <a:latin typeface="Arial"/>
              </a:rPr>
              <a:t>ACCLERATION ANALYSIS</a:t>
            </a:r>
            <a:r>
              <a:rPr lang="en">
                <a:latin typeface="Arial"/>
              </a:rPr>
              <a:t> </a:t>
            </a:r>
            <a:endParaRPr lang="en-US">
              <a:latin typeface="Arial"/>
            </a:endParaRPr>
          </a:p>
        </p:txBody>
      </p:sp>
      <p:sp>
        <p:nvSpPr>
          <p:cNvPr id="865" name="Google Shape;865;p67"/>
          <p:cNvSpPr txBox="1"/>
          <p:nvPr/>
        </p:nvSpPr>
        <p:spPr>
          <a:xfrm>
            <a:off x="564184" y="975683"/>
            <a:ext cx="7408560" cy="3132480"/>
          </a:xfrm>
          <a:prstGeom prst="rect">
            <a:avLst/>
          </a:prstGeom>
          <a:noFill/>
          <a:ln>
            <a:noFill/>
          </a:ln>
        </p:spPr>
        <p:txBody>
          <a:bodyPr spcFirstLastPara="1" wrap="square" lIns="91425" tIns="91425" rIns="91425" bIns="91425" anchor="t" anchorCtr="0">
            <a:noAutofit/>
          </a:bodyPr>
          <a:lstStyle/>
          <a:p>
            <a:r>
              <a:rPr lang="en-IN" sz="1600"/>
              <a:t>We differentiate the Velocity analysis step  to find out acceleration equations.</a:t>
            </a:r>
            <a:r>
              <a:rPr lang="en" sz="1600"/>
              <a:t> </a:t>
            </a:r>
            <a:endParaRPr lang="en-US" sz="1600"/>
          </a:p>
          <a:p>
            <a:r>
              <a:rPr lang="en-IN" sz="1600"/>
              <a:t> </a:t>
            </a:r>
            <a:r>
              <a:rPr lang="en" sz="1600"/>
              <a:t> </a:t>
            </a:r>
          </a:p>
          <a:p>
            <a:endParaRPr lang="en" sz="1600"/>
          </a:p>
          <a:p>
            <a:endParaRPr lang="en" sz="1600"/>
          </a:p>
          <a:p>
            <a:endParaRPr lang="en" sz="1600"/>
          </a:p>
          <a:p>
            <a:endParaRPr lang="en" sz="1600"/>
          </a:p>
          <a:p>
            <a:endParaRPr lang="en" sz="1600"/>
          </a:p>
          <a:p>
            <a:r>
              <a:rPr lang="en-IN" sz="1600"/>
              <a:t>Following the similar process to that of velocity analysis we find out the unknowns that is </a:t>
            </a:r>
            <a:r>
              <a:rPr lang="en-IN" sz="1600" b="1"/>
              <a:t>α</a:t>
            </a:r>
            <a:r>
              <a:rPr lang="en-IN" sz="1600"/>
              <a:t>2, </a:t>
            </a:r>
            <a:r>
              <a:rPr lang="en-IN" sz="1600" b="1"/>
              <a:t>α</a:t>
            </a:r>
            <a:r>
              <a:rPr lang="en-IN" sz="1600"/>
              <a:t>3.</a:t>
            </a:r>
          </a:p>
          <a:p>
            <a:endParaRPr lang="en-IN"/>
          </a:p>
          <a:p>
            <a:endParaRPr lang="en-IN"/>
          </a:p>
        </p:txBody>
      </p:sp>
      <p:pic>
        <p:nvPicPr>
          <p:cNvPr id="2" name="Picture 2" descr="Text, letter&#10;&#10;Description automatically generated">
            <a:extLst>
              <a:ext uri="{FF2B5EF4-FFF2-40B4-BE49-F238E27FC236}">
                <a16:creationId xmlns:a16="http://schemas.microsoft.com/office/drawing/2014/main" id="{4B007255-AFD2-4C40-A029-2D0CB4757164}"/>
              </a:ext>
            </a:extLst>
          </p:cNvPr>
          <p:cNvPicPr>
            <a:picLocks noChangeAspect="1"/>
          </p:cNvPicPr>
          <p:nvPr/>
        </p:nvPicPr>
        <p:blipFill>
          <a:blip r:embed="rId3"/>
          <a:stretch>
            <a:fillRect/>
          </a:stretch>
        </p:blipFill>
        <p:spPr>
          <a:xfrm>
            <a:off x="769392" y="1785026"/>
            <a:ext cx="6445154" cy="780171"/>
          </a:xfrm>
          <a:prstGeom prst="rect">
            <a:avLst/>
          </a:prstGeom>
        </p:spPr>
      </p:pic>
      <p:sp>
        <p:nvSpPr>
          <p:cNvPr id="5" name="TextBox 1">
            <a:extLst>
              <a:ext uri="{FF2B5EF4-FFF2-40B4-BE49-F238E27FC236}">
                <a16:creationId xmlns:a16="http://schemas.microsoft.com/office/drawing/2014/main" id="{8E24741D-70D6-4128-9CA8-2346497F9CDF}"/>
              </a:ext>
            </a:extLst>
          </p:cNvPr>
          <p:cNvSpPr txBox="1"/>
          <p:nvPr/>
        </p:nvSpPr>
        <p:spPr>
          <a:xfrm>
            <a:off x="707999" y="3771848"/>
            <a:ext cx="435039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600"/>
              <a:t>The acceleration of the driving link will be 0</a:t>
            </a:r>
          </a:p>
        </p:txBody>
      </p:sp>
    </p:spTree>
    <p:extLst>
      <p:ext uri="{BB962C8B-B14F-4D97-AF65-F5344CB8AC3E}">
        <p14:creationId xmlns:p14="http://schemas.microsoft.com/office/powerpoint/2010/main" val="2192656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5" name="Google Shape;865;p67"/>
          <p:cNvSpPr txBox="1"/>
          <p:nvPr/>
        </p:nvSpPr>
        <p:spPr>
          <a:xfrm>
            <a:off x="909472" y="1179944"/>
            <a:ext cx="7614300" cy="3140100"/>
          </a:xfrm>
          <a:prstGeom prst="rect">
            <a:avLst/>
          </a:prstGeom>
          <a:noFill/>
          <a:ln>
            <a:noFill/>
          </a:ln>
        </p:spPr>
        <p:txBody>
          <a:bodyPr spcFirstLastPara="1" wrap="square" lIns="91425" tIns="91425" rIns="91425" bIns="91425" anchor="t" anchorCtr="0">
            <a:noAutofit/>
          </a:bodyPr>
          <a:lstStyle/>
          <a:p>
            <a:pPr marL="285750" indent="-285750">
              <a:buChar char="•"/>
            </a:pPr>
            <a:r>
              <a:rPr lang="en-IN" sz="1600">
                <a:ea typeface="Courier Prime"/>
              </a:rPr>
              <a:t>First we take the link lengths as input s</a:t>
            </a:r>
            <a:endParaRPr lang="en-US" sz="1600"/>
          </a:p>
          <a:p>
            <a:pPr marL="285750" indent="-285750">
              <a:buChar char="•"/>
            </a:pPr>
            <a:r>
              <a:rPr lang="en-IN" sz="1600">
                <a:ea typeface="Courier Prime"/>
              </a:rPr>
              <a:t>Next we check whether it satisfies : s+l = p+q condition</a:t>
            </a:r>
          </a:p>
          <a:p>
            <a:pPr marL="285750" indent="-285750">
              <a:buChar char="•"/>
            </a:pPr>
            <a:r>
              <a:rPr lang="en-IN" sz="1600">
                <a:ea typeface="Courier Prime"/>
              </a:rPr>
              <a:t>We perform the positional analysis of the mechanism by representing the links in the form of sin and cos components and finding the unknowns where we have initial angular velocity taken at a particular value</a:t>
            </a:r>
          </a:p>
          <a:p>
            <a:pPr marL="285750" indent="-285750">
              <a:buChar char="•"/>
            </a:pPr>
            <a:r>
              <a:rPr lang="en-IN" sz="1600">
                <a:ea typeface="Courier Prime"/>
              </a:rPr>
              <a:t>We follow a </a:t>
            </a:r>
            <a:r>
              <a:rPr lang="en-IN" sz="1600" err="1">
                <a:ea typeface="Courier Prime"/>
              </a:rPr>
              <a:t>fsolve</a:t>
            </a:r>
            <a:r>
              <a:rPr lang="en-IN" sz="1600">
                <a:ea typeface="Courier Prime"/>
              </a:rPr>
              <a:t> method in </a:t>
            </a:r>
            <a:r>
              <a:rPr lang="en-IN" sz="1600" err="1">
                <a:ea typeface="Courier Prime"/>
              </a:rPr>
              <a:t>matlab</a:t>
            </a:r>
            <a:r>
              <a:rPr lang="en-IN" sz="1600">
                <a:ea typeface="Courier Prime"/>
              </a:rPr>
              <a:t> by giving an initial guess value in order for solving the non linear equations and finding the unknowns corresponding to that.</a:t>
            </a:r>
          </a:p>
          <a:p>
            <a:pPr marL="285750" indent="-285750">
              <a:buChar char="•"/>
            </a:pPr>
            <a:r>
              <a:rPr lang="en-IN" sz="1600">
                <a:ea typeface="Courier Prime"/>
              </a:rPr>
              <a:t>We differentiate the position analysis step to get velocity equations and then we get acceleration by differentiating velocity equations.</a:t>
            </a:r>
          </a:p>
        </p:txBody>
      </p:sp>
      <p:sp>
        <p:nvSpPr>
          <p:cNvPr id="2" name="TextBox 1">
            <a:extLst>
              <a:ext uri="{FF2B5EF4-FFF2-40B4-BE49-F238E27FC236}">
                <a16:creationId xmlns:a16="http://schemas.microsoft.com/office/drawing/2014/main" id="{0D7738C1-CACD-4E4B-A748-485CC07227E1}"/>
              </a:ext>
            </a:extLst>
          </p:cNvPr>
          <p:cNvSpPr txBox="1"/>
          <p:nvPr/>
        </p:nvSpPr>
        <p:spPr>
          <a:xfrm>
            <a:off x="1661160" y="537210"/>
            <a:ext cx="479298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a:solidFill>
                  <a:schemeClr val="accent1"/>
                </a:solidFill>
              </a:rPr>
              <a:t>CODE LOGIC:</a:t>
            </a:r>
          </a:p>
        </p:txBody>
      </p:sp>
    </p:spTree>
    <p:extLst>
      <p:ext uri="{BB962C8B-B14F-4D97-AF65-F5344CB8AC3E}">
        <p14:creationId xmlns:p14="http://schemas.microsoft.com/office/powerpoint/2010/main" val="4051215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7"/>
          <p:cNvSpPr txBox="1">
            <a:spLocks noGrp="1"/>
          </p:cNvSpPr>
          <p:nvPr>
            <p:ph type="title"/>
          </p:nvPr>
        </p:nvSpPr>
        <p:spPr>
          <a:xfrm>
            <a:off x="638700" y="597380"/>
            <a:ext cx="7866600" cy="572700"/>
          </a:xfrm>
          <a:prstGeom prst="rect">
            <a:avLst/>
          </a:prstGeom>
        </p:spPr>
        <p:txBody>
          <a:bodyPr spcFirstLastPara="1" wrap="square" lIns="91425" tIns="91425" rIns="91425" bIns="91425" anchor="ctr" anchorCtr="0">
            <a:noAutofit/>
          </a:bodyPr>
          <a:lstStyle/>
          <a:p>
            <a:r>
              <a:rPr lang="en" b="1"/>
              <a:t>BATCH - 14</a:t>
            </a:r>
            <a:endParaRPr lang="en-US" b="1"/>
          </a:p>
        </p:txBody>
      </p:sp>
      <p:sp>
        <p:nvSpPr>
          <p:cNvPr id="485" name="Google Shape;485;p47"/>
          <p:cNvSpPr/>
          <p:nvPr/>
        </p:nvSpPr>
        <p:spPr>
          <a:xfrm>
            <a:off x="786600" y="1535325"/>
            <a:ext cx="3602100" cy="1010700"/>
          </a:xfrm>
          <a:prstGeom prst="snip2DiagRect">
            <a:avLst>
              <a:gd name="adj1" fmla="val 0"/>
              <a:gd name="adj2"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7"/>
          <p:cNvSpPr/>
          <p:nvPr/>
        </p:nvSpPr>
        <p:spPr>
          <a:xfrm>
            <a:off x="545975" y="2303786"/>
            <a:ext cx="486900" cy="486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7"/>
          <p:cNvSpPr/>
          <p:nvPr/>
        </p:nvSpPr>
        <p:spPr>
          <a:xfrm>
            <a:off x="4752400" y="1535325"/>
            <a:ext cx="3602100" cy="1010700"/>
          </a:xfrm>
          <a:prstGeom prst="snip2DiagRect">
            <a:avLst>
              <a:gd name="adj1" fmla="val 0"/>
              <a:gd name="adj2"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7"/>
          <p:cNvSpPr/>
          <p:nvPr/>
        </p:nvSpPr>
        <p:spPr>
          <a:xfrm>
            <a:off x="8103233" y="2301209"/>
            <a:ext cx="486900" cy="486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7"/>
          <p:cNvSpPr/>
          <p:nvPr/>
        </p:nvSpPr>
        <p:spPr>
          <a:xfrm>
            <a:off x="4752400" y="3009860"/>
            <a:ext cx="3602100" cy="1010700"/>
          </a:xfrm>
          <a:prstGeom prst="snip2DiagRect">
            <a:avLst>
              <a:gd name="adj1" fmla="val 0"/>
              <a:gd name="adj2"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7"/>
          <p:cNvSpPr/>
          <p:nvPr/>
        </p:nvSpPr>
        <p:spPr>
          <a:xfrm>
            <a:off x="8108306" y="3777320"/>
            <a:ext cx="486900" cy="486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7"/>
          <p:cNvSpPr/>
          <p:nvPr/>
        </p:nvSpPr>
        <p:spPr>
          <a:xfrm>
            <a:off x="786600" y="3009860"/>
            <a:ext cx="3602100" cy="1010700"/>
          </a:xfrm>
          <a:prstGeom prst="snip2DiagRect">
            <a:avLst>
              <a:gd name="adj1" fmla="val 0"/>
              <a:gd name="adj2"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7"/>
          <p:cNvSpPr/>
          <p:nvPr/>
        </p:nvSpPr>
        <p:spPr>
          <a:xfrm>
            <a:off x="545975" y="3776385"/>
            <a:ext cx="486900" cy="486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7"/>
          <p:cNvSpPr/>
          <p:nvPr/>
        </p:nvSpPr>
        <p:spPr>
          <a:xfrm>
            <a:off x="615999" y="2367248"/>
            <a:ext cx="357274" cy="356797"/>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7"/>
          <p:cNvSpPr/>
          <p:nvPr/>
        </p:nvSpPr>
        <p:spPr>
          <a:xfrm>
            <a:off x="8171723" y="2372871"/>
            <a:ext cx="360079" cy="336595"/>
          </a:xfrm>
          <a:custGeom>
            <a:avLst/>
            <a:gdLst/>
            <a:ahLst/>
            <a:cxnLst/>
            <a:rect l="l" t="t" r="r" b="b"/>
            <a:pathLst>
              <a:path w="12067" h="11280" extrusionOk="0">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47"/>
          <p:cNvGrpSpPr/>
          <p:nvPr/>
        </p:nvGrpSpPr>
        <p:grpSpPr>
          <a:xfrm>
            <a:off x="640915" y="3891166"/>
            <a:ext cx="307444" cy="260626"/>
            <a:chOff x="1636184" y="2959225"/>
            <a:chExt cx="232666" cy="197250"/>
          </a:xfrm>
        </p:grpSpPr>
        <p:sp>
          <p:nvSpPr>
            <p:cNvPr id="496" name="Google Shape;496;p47"/>
            <p:cNvSpPr/>
            <p:nvPr/>
          </p:nvSpPr>
          <p:spPr>
            <a:xfrm>
              <a:off x="1649300"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7"/>
            <p:cNvSpPr/>
            <p:nvPr/>
          </p:nvSpPr>
          <p:spPr>
            <a:xfrm flipH="1">
              <a:off x="1636184"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7"/>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solidFill>
              <a:schemeClr val="accent2"/>
            </a:solidFill>
            <a:ln>
              <a:noFill/>
            </a:ln>
          </p:spPr>
        </p:sp>
        <p:sp>
          <p:nvSpPr>
            <p:cNvPr id="499" name="Google Shape;499;p47"/>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solidFill>
              <a:schemeClr val="accent2"/>
            </a:solidFill>
            <a:ln>
              <a:noFill/>
            </a:ln>
          </p:spPr>
        </p:sp>
      </p:grpSp>
      <p:grpSp>
        <p:nvGrpSpPr>
          <p:cNvPr id="500" name="Google Shape;500;p47"/>
          <p:cNvGrpSpPr/>
          <p:nvPr/>
        </p:nvGrpSpPr>
        <p:grpSpPr>
          <a:xfrm>
            <a:off x="8169848" y="3880993"/>
            <a:ext cx="361962" cy="306870"/>
            <a:chOff x="-42430625" y="1949750"/>
            <a:chExt cx="322950" cy="315775"/>
          </a:xfrm>
        </p:grpSpPr>
        <p:sp>
          <p:nvSpPr>
            <p:cNvPr id="501" name="Google Shape;501;p47"/>
            <p:cNvSpPr/>
            <p:nvPr/>
          </p:nvSpPr>
          <p:spPr>
            <a:xfrm>
              <a:off x="-423534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7"/>
            <p:cNvSpPr/>
            <p:nvPr/>
          </p:nvSpPr>
          <p:spPr>
            <a:xfrm>
              <a:off x="-422896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7"/>
            <p:cNvSpPr/>
            <p:nvPr/>
          </p:nvSpPr>
          <p:spPr>
            <a:xfrm>
              <a:off x="-42226625" y="2065525"/>
              <a:ext cx="40975" cy="41000"/>
            </a:xfrm>
            <a:custGeom>
              <a:avLst/>
              <a:gdLst/>
              <a:ahLst/>
              <a:cxnLst/>
              <a:rect l="l" t="t" r="r" b="b"/>
              <a:pathLst>
                <a:path w="1639" h="1640" extrusionOk="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7"/>
            <p:cNvSpPr/>
            <p:nvPr/>
          </p:nvSpPr>
          <p:spPr>
            <a:xfrm>
              <a:off x="-42430625" y="1949750"/>
              <a:ext cx="322950" cy="315775"/>
            </a:xfrm>
            <a:custGeom>
              <a:avLst/>
              <a:gdLst/>
              <a:ahLst/>
              <a:cxnLst/>
              <a:rect l="l" t="t" r="r" b="b"/>
              <a:pathLst>
                <a:path w="12918" h="12631" extrusionOk="0">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47"/>
          <p:cNvSpPr txBox="1"/>
          <p:nvPr/>
        </p:nvSpPr>
        <p:spPr>
          <a:xfrm>
            <a:off x="1204225" y="1660275"/>
            <a:ext cx="3260700" cy="356700"/>
          </a:xfrm>
          <a:prstGeom prst="rect">
            <a:avLst/>
          </a:prstGeom>
          <a:noFill/>
          <a:ln>
            <a:noFill/>
          </a:ln>
        </p:spPr>
        <p:txBody>
          <a:bodyPr spcFirstLastPara="1" wrap="square" lIns="91425" tIns="91425" rIns="91425" bIns="91425" anchor="b" anchorCtr="0">
            <a:noAutofit/>
          </a:bodyPr>
          <a:lstStyle/>
          <a:p>
            <a:r>
              <a:rPr lang="en" sz="1600">
                <a:solidFill>
                  <a:schemeClr val="accent1"/>
                </a:solidFill>
                <a:latin typeface="Montserrat Medium"/>
                <a:ea typeface="Montserrat Medium"/>
                <a:cs typeface="Montserrat Medium"/>
              </a:rPr>
              <a:t>KARTHIKEYAN M</a:t>
            </a:r>
          </a:p>
        </p:txBody>
      </p:sp>
      <p:sp>
        <p:nvSpPr>
          <p:cNvPr id="518" name="Google Shape;518;p47"/>
          <p:cNvSpPr txBox="1"/>
          <p:nvPr/>
        </p:nvSpPr>
        <p:spPr>
          <a:xfrm>
            <a:off x="444642" y="1965630"/>
            <a:ext cx="3260700" cy="695100"/>
          </a:xfrm>
          <a:prstGeom prst="rect">
            <a:avLst/>
          </a:prstGeom>
          <a:noFill/>
          <a:ln>
            <a:noFill/>
          </a:ln>
        </p:spPr>
        <p:txBody>
          <a:bodyPr spcFirstLastPara="1" wrap="square" lIns="91425" tIns="91425" rIns="91425" bIns="91425" anchor="t" anchorCtr="0">
            <a:noAutofit/>
          </a:bodyPr>
          <a:lstStyle/>
          <a:p>
            <a:pPr algn="ctr"/>
            <a:r>
              <a:rPr lang="en-US">
                <a:ea typeface="Courier Prime"/>
                <a:sym typeface="Courier Prime"/>
              </a:rPr>
              <a:t>CB.EN.U4AIE20029</a:t>
            </a:r>
            <a:endParaRPr lang="en">
              <a:ea typeface="Courier Prime"/>
            </a:endParaRPr>
          </a:p>
          <a:p>
            <a:pPr marL="0" lvl="0" indent="0" algn="l">
              <a:lnSpc>
                <a:spcPct val="114999"/>
              </a:lnSpc>
              <a:spcBef>
                <a:spcPts val="0"/>
              </a:spcBef>
              <a:spcAft>
                <a:spcPts val="1600"/>
              </a:spcAft>
              <a:buNone/>
            </a:pPr>
            <a:endParaRPr lang="en">
              <a:solidFill>
                <a:schemeClr val="dk2"/>
              </a:solidFill>
              <a:latin typeface="Courier Prime"/>
              <a:ea typeface="Courier Prime"/>
              <a:cs typeface="Courier Prime"/>
            </a:endParaRPr>
          </a:p>
        </p:txBody>
      </p:sp>
      <p:sp>
        <p:nvSpPr>
          <p:cNvPr id="519" name="Google Shape;519;p47"/>
          <p:cNvSpPr txBox="1"/>
          <p:nvPr/>
        </p:nvSpPr>
        <p:spPr>
          <a:xfrm>
            <a:off x="1204225" y="3126375"/>
            <a:ext cx="3260700" cy="356700"/>
          </a:xfrm>
          <a:prstGeom prst="rect">
            <a:avLst/>
          </a:prstGeom>
          <a:noFill/>
          <a:ln>
            <a:noFill/>
          </a:ln>
        </p:spPr>
        <p:txBody>
          <a:bodyPr spcFirstLastPara="1" wrap="square" lIns="91425" tIns="91425" rIns="91425" bIns="91425" anchor="b" anchorCtr="0">
            <a:noAutofit/>
          </a:bodyPr>
          <a:lstStyle/>
          <a:p>
            <a:r>
              <a:rPr lang="en" sz="1600">
                <a:solidFill>
                  <a:schemeClr val="accent1"/>
                </a:solidFill>
                <a:latin typeface="Montserrat Medium"/>
                <a:ea typeface="Montserrat Medium"/>
                <a:cs typeface="Montserrat Medium"/>
              </a:rPr>
              <a:t>NALIN M R</a:t>
            </a:r>
          </a:p>
        </p:txBody>
      </p:sp>
      <p:sp>
        <p:nvSpPr>
          <p:cNvPr id="520" name="Google Shape;520;p47"/>
          <p:cNvSpPr txBox="1"/>
          <p:nvPr/>
        </p:nvSpPr>
        <p:spPr>
          <a:xfrm>
            <a:off x="1135560" y="3429798"/>
            <a:ext cx="3260700" cy="695100"/>
          </a:xfrm>
          <a:prstGeom prst="rect">
            <a:avLst/>
          </a:prstGeom>
          <a:noFill/>
          <a:ln>
            <a:noFill/>
          </a:ln>
        </p:spPr>
        <p:txBody>
          <a:bodyPr spcFirstLastPara="1" wrap="square" lIns="91425" tIns="91425" rIns="91425" bIns="91425" anchor="t" anchorCtr="0">
            <a:noAutofit/>
          </a:bodyPr>
          <a:lstStyle/>
          <a:p>
            <a:pPr>
              <a:lnSpc>
                <a:spcPct val="114999"/>
              </a:lnSpc>
              <a:spcAft>
                <a:spcPts val="1600"/>
              </a:spcAft>
            </a:pPr>
            <a:r>
              <a:rPr lang="en-US">
                <a:sym typeface="Courier Prime"/>
              </a:rPr>
              <a:t> CB.EN.U4AIE20041</a:t>
            </a:r>
            <a:endParaRPr lang="en-US"/>
          </a:p>
        </p:txBody>
      </p:sp>
      <p:sp>
        <p:nvSpPr>
          <p:cNvPr id="521" name="Google Shape;521;p47"/>
          <p:cNvSpPr txBox="1"/>
          <p:nvPr/>
        </p:nvSpPr>
        <p:spPr>
          <a:xfrm>
            <a:off x="5151700" y="1660275"/>
            <a:ext cx="3260700" cy="356700"/>
          </a:xfrm>
          <a:prstGeom prst="rect">
            <a:avLst/>
          </a:prstGeom>
          <a:noFill/>
          <a:ln>
            <a:noFill/>
          </a:ln>
        </p:spPr>
        <p:txBody>
          <a:bodyPr spcFirstLastPara="1" wrap="square" lIns="91425" tIns="91425" rIns="91425" bIns="91425" anchor="b" anchorCtr="0">
            <a:noAutofit/>
          </a:bodyPr>
          <a:lstStyle/>
          <a:p>
            <a:r>
              <a:rPr lang="en" sz="1600">
                <a:solidFill>
                  <a:schemeClr val="accent1"/>
                </a:solidFill>
                <a:latin typeface="Montserrat Medium"/>
                <a:ea typeface="Montserrat Medium"/>
                <a:cs typeface="Montserrat Medium"/>
              </a:rPr>
              <a:t>KARTHIK RAJA B</a:t>
            </a:r>
          </a:p>
        </p:txBody>
      </p:sp>
      <p:sp>
        <p:nvSpPr>
          <p:cNvPr id="522" name="Google Shape;522;p47"/>
          <p:cNvSpPr txBox="1"/>
          <p:nvPr/>
        </p:nvSpPr>
        <p:spPr>
          <a:xfrm>
            <a:off x="4656400" y="1957100"/>
            <a:ext cx="2856300" cy="693600"/>
          </a:xfrm>
          <a:prstGeom prst="rect">
            <a:avLst/>
          </a:prstGeom>
          <a:noFill/>
          <a:ln>
            <a:noFill/>
          </a:ln>
        </p:spPr>
        <p:txBody>
          <a:bodyPr spcFirstLastPara="1" wrap="square" lIns="91425" tIns="91425" rIns="91425" bIns="91425" anchor="t" anchorCtr="0">
            <a:noAutofit/>
          </a:bodyPr>
          <a:lstStyle/>
          <a:p>
            <a:pPr algn="ctr"/>
            <a:r>
              <a:rPr lang="en-US">
                <a:ea typeface="Courier Prime"/>
                <a:sym typeface="Courier Prime"/>
              </a:rPr>
              <a:t>CB.EN.U4AIE20028</a:t>
            </a:r>
            <a:endParaRPr lang="en">
              <a:ea typeface="Courier Prime"/>
              <a:sym typeface="Courier Prime"/>
            </a:endParaRPr>
          </a:p>
          <a:p>
            <a:pPr marL="0" lvl="0" indent="0" algn="l">
              <a:lnSpc>
                <a:spcPct val="114999"/>
              </a:lnSpc>
              <a:spcBef>
                <a:spcPts val="0"/>
              </a:spcBef>
              <a:spcAft>
                <a:spcPts val="1600"/>
              </a:spcAft>
              <a:buNone/>
            </a:pPr>
            <a:endParaRPr lang="en">
              <a:solidFill>
                <a:schemeClr val="dk2"/>
              </a:solidFill>
              <a:latin typeface="Courier Prime"/>
              <a:ea typeface="Courier Prime"/>
              <a:cs typeface="Courier Prime"/>
            </a:endParaRPr>
          </a:p>
        </p:txBody>
      </p:sp>
      <p:sp>
        <p:nvSpPr>
          <p:cNvPr id="523" name="Google Shape;523;p47"/>
          <p:cNvSpPr txBox="1"/>
          <p:nvPr/>
        </p:nvSpPr>
        <p:spPr>
          <a:xfrm>
            <a:off x="5151700" y="3126375"/>
            <a:ext cx="3260700" cy="356700"/>
          </a:xfrm>
          <a:prstGeom prst="rect">
            <a:avLst/>
          </a:prstGeom>
          <a:noFill/>
          <a:ln>
            <a:noFill/>
          </a:ln>
        </p:spPr>
        <p:txBody>
          <a:bodyPr spcFirstLastPara="1" wrap="square" lIns="91425" tIns="91425" rIns="91425" bIns="91425" anchor="b" anchorCtr="0">
            <a:noAutofit/>
          </a:bodyPr>
          <a:lstStyle/>
          <a:p>
            <a:r>
              <a:rPr lang="en" sz="1600">
                <a:solidFill>
                  <a:schemeClr val="accent1"/>
                </a:solidFill>
                <a:latin typeface="Montserrat Medium"/>
                <a:ea typeface="Montserrat Medium"/>
                <a:cs typeface="Montserrat Medium"/>
              </a:rPr>
              <a:t>PRAGADISHWARAN K</a:t>
            </a:r>
          </a:p>
        </p:txBody>
      </p:sp>
      <p:sp>
        <p:nvSpPr>
          <p:cNvPr id="524" name="Google Shape;524;p47"/>
          <p:cNvSpPr txBox="1"/>
          <p:nvPr/>
        </p:nvSpPr>
        <p:spPr>
          <a:xfrm>
            <a:off x="5123125" y="3430225"/>
            <a:ext cx="2856300" cy="695100"/>
          </a:xfrm>
          <a:prstGeom prst="rect">
            <a:avLst/>
          </a:prstGeom>
          <a:noFill/>
          <a:ln>
            <a:noFill/>
          </a:ln>
        </p:spPr>
        <p:txBody>
          <a:bodyPr spcFirstLastPara="1" wrap="square" lIns="91425" tIns="91425" rIns="91425" bIns="91425" anchor="t" anchorCtr="0">
            <a:noAutofit/>
          </a:bodyPr>
          <a:lstStyle/>
          <a:p>
            <a:pPr>
              <a:lnSpc>
                <a:spcPct val="114999"/>
              </a:lnSpc>
              <a:spcAft>
                <a:spcPts val="1600"/>
              </a:spcAft>
            </a:pPr>
            <a:r>
              <a:rPr lang="en-US">
                <a:sym typeface="Courier Prime"/>
              </a:rPr>
              <a:t> CB.EN.U4AIE20051</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7"/>
          <p:cNvSpPr txBox="1">
            <a:spLocks noGrp="1"/>
          </p:cNvSpPr>
          <p:nvPr>
            <p:ph type="title"/>
          </p:nvPr>
        </p:nvSpPr>
        <p:spPr>
          <a:xfrm>
            <a:off x="688593" y="192279"/>
            <a:ext cx="7866600" cy="572700"/>
          </a:xfrm>
          <a:prstGeom prst="rect">
            <a:avLst/>
          </a:prstGeom>
        </p:spPr>
        <p:txBody>
          <a:bodyPr spcFirstLastPara="1" wrap="square" lIns="91425" tIns="91425" rIns="91425" bIns="91425" anchor="ctr" anchorCtr="0">
            <a:noAutofit/>
          </a:bodyPr>
          <a:lstStyle/>
          <a:p>
            <a:r>
              <a:rPr lang="en">
                <a:latin typeface="Arial"/>
              </a:rPr>
              <a:t>OUTPUT</a:t>
            </a:r>
          </a:p>
        </p:txBody>
      </p:sp>
      <p:sp>
        <p:nvSpPr>
          <p:cNvPr id="865" name="Google Shape;865;p67"/>
          <p:cNvSpPr txBox="1"/>
          <p:nvPr/>
        </p:nvSpPr>
        <p:spPr>
          <a:xfrm>
            <a:off x="1424220" y="1177670"/>
            <a:ext cx="6395100" cy="3140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lang="en" sz="1200">
              <a:solidFill>
                <a:schemeClr val="accent3"/>
              </a:solidFill>
              <a:latin typeface="Courier Prime"/>
              <a:ea typeface="Courier Prime"/>
              <a:cs typeface="Courier Prime"/>
            </a:endParaRPr>
          </a:p>
        </p:txBody>
      </p:sp>
      <p:pic>
        <p:nvPicPr>
          <p:cNvPr id="2" name="Picture 2">
            <a:extLst>
              <a:ext uri="{FF2B5EF4-FFF2-40B4-BE49-F238E27FC236}">
                <a16:creationId xmlns:a16="http://schemas.microsoft.com/office/drawing/2014/main" id="{BF90AD1A-BE0A-41C4-8F0F-F0A2F34D868F}"/>
              </a:ext>
            </a:extLst>
          </p:cNvPr>
          <p:cNvPicPr>
            <a:picLocks noChangeAspect="1"/>
          </p:cNvPicPr>
          <p:nvPr/>
        </p:nvPicPr>
        <p:blipFill>
          <a:blip r:embed="rId3"/>
          <a:stretch>
            <a:fillRect/>
          </a:stretch>
        </p:blipFill>
        <p:spPr>
          <a:xfrm>
            <a:off x="1872722" y="838050"/>
            <a:ext cx="5505448" cy="3812248"/>
          </a:xfrm>
          <a:prstGeom prst="rect">
            <a:avLst/>
          </a:prstGeom>
        </p:spPr>
      </p:pic>
    </p:spTree>
    <p:extLst>
      <p:ext uri="{BB962C8B-B14F-4D97-AF65-F5344CB8AC3E}">
        <p14:creationId xmlns:p14="http://schemas.microsoft.com/office/powerpoint/2010/main" val="3038595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7"/>
          <p:cNvSpPr txBox="1">
            <a:spLocks noGrp="1"/>
          </p:cNvSpPr>
          <p:nvPr>
            <p:ph type="title"/>
          </p:nvPr>
        </p:nvSpPr>
        <p:spPr>
          <a:xfrm>
            <a:off x="637076" y="130946"/>
            <a:ext cx="7866600" cy="572700"/>
          </a:xfrm>
          <a:prstGeom prst="rect">
            <a:avLst/>
          </a:prstGeom>
        </p:spPr>
        <p:txBody>
          <a:bodyPr spcFirstLastPara="1" wrap="square" lIns="91425" tIns="91425" rIns="91425" bIns="91425" anchor="ctr" anchorCtr="0">
            <a:noAutofit/>
          </a:bodyPr>
          <a:lstStyle/>
          <a:p>
            <a:r>
              <a:rPr lang="en">
                <a:latin typeface="Arial"/>
              </a:rPr>
              <a:t>OUTPUT</a:t>
            </a:r>
          </a:p>
        </p:txBody>
      </p:sp>
      <p:sp>
        <p:nvSpPr>
          <p:cNvPr id="865" name="Google Shape;865;p67"/>
          <p:cNvSpPr txBox="1"/>
          <p:nvPr/>
        </p:nvSpPr>
        <p:spPr>
          <a:xfrm>
            <a:off x="1424220" y="1177670"/>
            <a:ext cx="6395100" cy="3140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lang="en" sz="1200">
              <a:solidFill>
                <a:schemeClr val="accent3"/>
              </a:solidFill>
              <a:latin typeface="Courier Prime"/>
              <a:ea typeface="Courier Prime"/>
              <a:cs typeface="Courier Prime"/>
            </a:endParaRPr>
          </a:p>
        </p:txBody>
      </p:sp>
      <p:pic>
        <p:nvPicPr>
          <p:cNvPr id="2" name="Picture 2">
            <a:extLst>
              <a:ext uri="{FF2B5EF4-FFF2-40B4-BE49-F238E27FC236}">
                <a16:creationId xmlns:a16="http://schemas.microsoft.com/office/drawing/2014/main" id="{8AF8EE3F-6F1F-4891-BB68-4DF7E87E9C75}"/>
              </a:ext>
            </a:extLst>
          </p:cNvPr>
          <p:cNvPicPr>
            <a:picLocks noChangeAspect="1"/>
          </p:cNvPicPr>
          <p:nvPr/>
        </p:nvPicPr>
        <p:blipFill>
          <a:blip r:embed="rId3"/>
          <a:stretch>
            <a:fillRect/>
          </a:stretch>
        </p:blipFill>
        <p:spPr>
          <a:xfrm>
            <a:off x="1822694" y="698391"/>
            <a:ext cx="5609500" cy="4004372"/>
          </a:xfrm>
          <a:prstGeom prst="rect">
            <a:avLst/>
          </a:prstGeom>
        </p:spPr>
      </p:pic>
    </p:spTree>
    <p:extLst>
      <p:ext uri="{BB962C8B-B14F-4D97-AF65-F5344CB8AC3E}">
        <p14:creationId xmlns:p14="http://schemas.microsoft.com/office/powerpoint/2010/main" val="2922219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7"/>
          <p:cNvSpPr txBox="1">
            <a:spLocks noGrp="1"/>
          </p:cNvSpPr>
          <p:nvPr>
            <p:ph type="title"/>
          </p:nvPr>
        </p:nvSpPr>
        <p:spPr>
          <a:xfrm>
            <a:off x="611486" y="71237"/>
            <a:ext cx="7866600" cy="572700"/>
          </a:xfrm>
          <a:prstGeom prst="rect">
            <a:avLst/>
          </a:prstGeom>
        </p:spPr>
        <p:txBody>
          <a:bodyPr spcFirstLastPara="1" wrap="square" lIns="91425" tIns="91425" rIns="91425" bIns="91425" anchor="ctr" anchorCtr="0">
            <a:noAutofit/>
          </a:bodyPr>
          <a:lstStyle/>
          <a:p>
            <a:r>
              <a:rPr lang="en">
                <a:latin typeface="Arial"/>
              </a:rPr>
              <a:t>OUTPUT</a:t>
            </a:r>
          </a:p>
        </p:txBody>
      </p:sp>
      <p:sp>
        <p:nvSpPr>
          <p:cNvPr id="865" name="Google Shape;865;p67"/>
          <p:cNvSpPr txBox="1"/>
          <p:nvPr/>
        </p:nvSpPr>
        <p:spPr>
          <a:xfrm>
            <a:off x="1424220" y="1177670"/>
            <a:ext cx="6395100" cy="3140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lang="en" sz="1200">
              <a:solidFill>
                <a:schemeClr val="accent3"/>
              </a:solidFill>
              <a:latin typeface="Courier Prime"/>
              <a:ea typeface="Courier Prime"/>
              <a:cs typeface="Courier Prime"/>
            </a:endParaRPr>
          </a:p>
        </p:txBody>
      </p:sp>
      <p:pic>
        <p:nvPicPr>
          <p:cNvPr id="3" name="Picture 3" descr="Chart, line chart&#10;&#10;Description automatically generated">
            <a:extLst>
              <a:ext uri="{FF2B5EF4-FFF2-40B4-BE49-F238E27FC236}">
                <a16:creationId xmlns:a16="http://schemas.microsoft.com/office/drawing/2014/main" id="{A77008F6-AD9D-4FE2-85AF-ABEB09713816}"/>
              </a:ext>
            </a:extLst>
          </p:cNvPr>
          <p:cNvPicPr>
            <a:picLocks noChangeAspect="1"/>
          </p:cNvPicPr>
          <p:nvPr/>
        </p:nvPicPr>
        <p:blipFill>
          <a:blip r:embed="rId3"/>
          <a:stretch>
            <a:fillRect/>
          </a:stretch>
        </p:blipFill>
        <p:spPr>
          <a:xfrm>
            <a:off x="2120900" y="702636"/>
            <a:ext cx="5006521" cy="3893930"/>
          </a:xfrm>
          <a:prstGeom prst="rect">
            <a:avLst/>
          </a:prstGeom>
        </p:spPr>
      </p:pic>
    </p:spTree>
    <p:extLst>
      <p:ext uri="{BB962C8B-B14F-4D97-AF65-F5344CB8AC3E}">
        <p14:creationId xmlns:p14="http://schemas.microsoft.com/office/powerpoint/2010/main" val="19495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7"/>
          <p:cNvSpPr txBox="1">
            <a:spLocks noGrp="1"/>
          </p:cNvSpPr>
          <p:nvPr>
            <p:ph type="title"/>
          </p:nvPr>
        </p:nvSpPr>
        <p:spPr>
          <a:xfrm>
            <a:off x="637078" y="-65241"/>
            <a:ext cx="7866600" cy="572700"/>
          </a:xfrm>
          <a:prstGeom prst="rect">
            <a:avLst/>
          </a:prstGeom>
        </p:spPr>
        <p:txBody>
          <a:bodyPr spcFirstLastPara="1" wrap="square" lIns="91425" tIns="91425" rIns="91425" bIns="91425" anchor="ctr" anchorCtr="0">
            <a:noAutofit/>
          </a:bodyPr>
          <a:lstStyle/>
          <a:p>
            <a:r>
              <a:rPr lang="en" sz="1800">
                <a:latin typeface="Arial"/>
              </a:rPr>
              <a:t>OUTPUT</a:t>
            </a:r>
          </a:p>
        </p:txBody>
      </p:sp>
      <p:pic>
        <p:nvPicPr>
          <p:cNvPr id="2" name="Picture 3" descr="Graphical user interface&#10;&#10;Description automatically generated">
            <a:extLst>
              <a:ext uri="{FF2B5EF4-FFF2-40B4-BE49-F238E27FC236}">
                <a16:creationId xmlns:a16="http://schemas.microsoft.com/office/drawing/2014/main" id="{550E9F45-DF04-4F77-AA22-6844CAACB642}"/>
              </a:ext>
            </a:extLst>
          </p:cNvPr>
          <p:cNvPicPr>
            <a:picLocks noChangeAspect="1"/>
          </p:cNvPicPr>
          <p:nvPr/>
        </p:nvPicPr>
        <p:blipFill>
          <a:blip r:embed="rId3"/>
          <a:stretch>
            <a:fillRect/>
          </a:stretch>
        </p:blipFill>
        <p:spPr>
          <a:xfrm>
            <a:off x="2739519" y="354412"/>
            <a:ext cx="3585623" cy="4436776"/>
          </a:xfrm>
          <a:prstGeom prst="rect">
            <a:avLst/>
          </a:prstGeom>
        </p:spPr>
      </p:pic>
    </p:spTree>
    <p:extLst>
      <p:ext uri="{BB962C8B-B14F-4D97-AF65-F5344CB8AC3E}">
        <p14:creationId xmlns:p14="http://schemas.microsoft.com/office/powerpoint/2010/main" val="3917914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AC013-269C-4798-B5A8-2ECDA4D24BA1}"/>
              </a:ext>
            </a:extLst>
          </p:cNvPr>
          <p:cNvSpPr>
            <a:spLocks noGrp="1"/>
          </p:cNvSpPr>
          <p:nvPr>
            <p:ph type="title"/>
          </p:nvPr>
        </p:nvSpPr>
        <p:spPr>
          <a:xfrm>
            <a:off x="478680" y="1854680"/>
            <a:ext cx="7866600" cy="572700"/>
          </a:xfrm>
        </p:spPr>
        <p:txBody>
          <a:bodyPr/>
          <a:lstStyle/>
          <a:p>
            <a:r>
              <a:rPr lang="en-GB" sz="6000">
                <a:latin typeface="Arial"/>
              </a:rPr>
              <a:t>DEMO</a:t>
            </a:r>
          </a:p>
        </p:txBody>
      </p:sp>
    </p:spTree>
    <p:extLst>
      <p:ext uri="{BB962C8B-B14F-4D97-AF65-F5344CB8AC3E}">
        <p14:creationId xmlns:p14="http://schemas.microsoft.com/office/powerpoint/2010/main" val="3959749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3"/>
          <p:cNvSpPr txBox="1">
            <a:spLocks noGrp="1"/>
          </p:cNvSpPr>
          <p:nvPr>
            <p:ph type="title"/>
          </p:nvPr>
        </p:nvSpPr>
        <p:spPr>
          <a:xfrm>
            <a:off x="429404" y="1285507"/>
            <a:ext cx="8014061" cy="2572500"/>
          </a:xfrm>
          <a:prstGeom prst="rect">
            <a:avLst/>
          </a:prstGeom>
        </p:spPr>
        <p:txBody>
          <a:bodyPr spcFirstLastPara="1" wrap="square" lIns="91425" tIns="91425" rIns="91425" bIns="91425" anchor="b" anchorCtr="0">
            <a:noAutofit/>
          </a:bodyPr>
          <a:lstStyle/>
          <a:p>
            <a:r>
              <a:rPr lang="en" sz="7200"/>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C4246-AC9B-4C70-89EE-D4DE110DF88E}"/>
              </a:ext>
            </a:extLst>
          </p:cNvPr>
          <p:cNvSpPr>
            <a:spLocks noGrp="1"/>
          </p:cNvSpPr>
          <p:nvPr>
            <p:ph type="title"/>
          </p:nvPr>
        </p:nvSpPr>
        <p:spPr>
          <a:xfrm>
            <a:off x="729050" y="339119"/>
            <a:ext cx="8520600" cy="572700"/>
          </a:xfrm>
        </p:spPr>
        <p:txBody>
          <a:bodyPr/>
          <a:lstStyle/>
          <a:p>
            <a:r>
              <a:rPr lang="en-US" b="1"/>
              <a:t>GRASHOF RULE </a:t>
            </a:r>
          </a:p>
        </p:txBody>
      </p:sp>
      <p:graphicFrame>
        <p:nvGraphicFramePr>
          <p:cNvPr id="5" name="Table 4">
            <a:extLst>
              <a:ext uri="{FF2B5EF4-FFF2-40B4-BE49-F238E27FC236}">
                <a16:creationId xmlns:a16="http://schemas.microsoft.com/office/drawing/2014/main" id="{7B029C48-E505-4C7C-8A0C-B7ECF173FFD5}"/>
              </a:ext>
            </a:extLst>
          </p:cNvPr>
          <p:cNvGraphicFramePr>
            <a:graphicFrameLocks noGrp="1"/>
          </p:cNvGraphicFramePr>
          <p:nvPr>
            <p:extLst>
              <p:ext uri="{D42A27DB-BD31-4B8C-83A1-F6EECF244321}">
                <p14:modId xmlns:p14="http://schemas.microsoft.com/office/powerpoint/2010/main" val="380194709"/>
              </p:ext>
            </p:extLst>
          </p:nvPr>
        </p:nvGraphicFramePr>
        <p:xfrm>
          <a:off x="1038225" y="3228975"/>
          <a:ext cx="6630366" cy="1239520"/>
        </p:xfrm>
        <a:graphic>
          <a:graphicData uri="http://schemas.openxmlformats.org/drawingml/2006/table">
            <a:tbl>
              <a:tblPr firstRow="1" firstCol="1" lastRow="1" lastCol="1" bandRow="1" bandCol="1">
                <a:tableStyleId>{659BB167-CB00-4D39-8564-6C55BBEEABD5}</a:tableStyleId>
              </a:tblPr>
              <a:tblGrid>
                <a:gridCol w="1606891">
                  <a:extLst>
                    <a:ext uri="{9D8B030D-6E8A-4147-A177-3AD203B41FA5}">
                      <a16:colId xmlns:a16="http://schemas.microsoft.com/office/drawing/2014/main" val="162438667"/>
                    </a:ext>
                  </a:extLst>
                </a:gridCol>
                <a:gridCol w="29389">
                  <a:extLst>
                    <a:ext uri="{9D8B030D-6E8A-4147-A177-3AD203B41FA5}">
                      <a16:colId xmlns:a16="http://schemas.microsoft.com/office/drawing/2014/main" val="872173054"/>
                    </a:ext>
                  </a:extLst>
                </a:gridCol>
                <a:gridCol w="4994086">
                  <a:extLst>
                    <a:ext uri="{9D8B030D-6E8A-4147-A177-3AD203B41FA5}">
                      <a16:colId xmlns:a16="http://schemas.microsoft.com/office/drawing/2014/main" val="4122455716"/>
                    </a:ext>
                  </a:extLst>
                </a:gridCol>
              </a:tblGrid>
              <a:tr h="257810">
                <a:tc>
                  <a:txBody>
                    <a:bodyPr/>
                    <a:lstStyle/>
                    <a:p>
                      <a:pPr marL="31750">
                        <a:lnSpc>
                          <a:spcPts val="1345"/>
                        </a:lnSpc>
                      </a:pPr>
                      <a:endParaRPr lang="en-US" sz="1400">
                        <a:effectLst/>
                      </a:endParaRPr>
                    </a:p>
                    <a:p>
                      <a:pPr marL="31750" lvl="0">
                        <a:lnSpc>
                          <a:spcPts val="1345"/>
                        </a:lnSpc>
                        <a:buNone/>
                      </a:pPr>
                      <a:r>
                        <a:rPr lang="en-US" sz="1400">
                          <a:effectLst/>
                        </a:rPr>
                        <a:t>–&gt; (a</a:t>
                      </a:r>
                      <a:r>
                        <a:rPr lang="en-US" sz="1400" spc="-150">
                          <a:effectLst/>
                        </a:rPr>
                        <a:t> </a:t>
                      </a:r>
                      <a:r>
                        <a:rPr lang="en-US" sz="1400">
                          <a:effectLst/>
                        </a:rPr>
                        <a:t>+</a:t>
                      </a:r>
                      <a:r>
                        <a:rPr lang="en-US" sz="1400" spc="-140">
                          <a:effectLst/>
                        </a:rPr>
                        <a:t> </a:t>
                      </a:r>
                      <a:r>
                        <a:rPr lang="en-US" sz="1400">
                          <a:effectLst/>
                        </a:rPr>
                        <a:t>b)</a:t>
                      </a:r>
                      <a:r>
                        <a:rPr lang="en-US" sz="1400" spc="-145">
                          <a:effectLst/>
                        </a:rPr>
                        <a:t> </a:t>
                      </a:r>
                      <a:r>
                        <a:rPr lang="en-US" sz="1400">
                          <a:effectLst/>
                        </a:rPr>
                        <a:t>&lt;</a:t>
                      </a:r>
                      <a:r>
                        <a:rPr lang="en-US" sz="1400" spc="-140">
                          <a:effectLst/>
                        </a:rPr>
                        <a:t> </a:t>
                      </a:r>
                      <a:r>
                        <a:rPr lang="en-US" sz="1400">
                          <a:effectLst/>
                        </a:rPr>
                        <a:t>(c</a:t>
                      </a:r>
                      <a:r>
                        <a:rPr lang="en-US" sz="1400" spc="-145">
                          <a:effectLst/>
                        </a:rPr>
                        <a:t> </a:t>
                      </a:r>
                      <a:r>
                        <a:rPr lang="en-US" sz="1400">
                          <a:effectLst/>
                        </a:rPr>
                        <a:t>+</a:t>
                      </a:r>
                      <a:r>
                        <a:rPr lang="en-US" sz="1400" spc="-150">
                          <a:effectLst/>
                        </a:rPr>
                        <a:t> </a:t>
                      </a:r>
                      <a:r>
                        <a:rPr lang="en-US" sz="1400">
                          <a:effectLst/>
                        </a:rPr>
                        <a:t>d)</a:t>
                      </a:r>
                    </a:p>
                  </a:txBody>
                  <a:tcPr marL="0" marR="0" marT="0" marB="0"/>
                </a:tc>
                <a:tc>
                  <a:txBody>
                    <a:bodyPr/>
                    <a:lstStyle/>
                    <a:p>
                      <a:pPr marR="147955" algn="r"/>
                      <a:endParaRPr lang="en-US" sz="1400">
                        <a:effectLst/>
                      </a:endParaRPr>
                    </a:p>
                  </a:txBody>
                  <a:tcPr marL="0" marR="0" marT="0" marB="0"/>
                </a:tc>
                <a:tc>
                  <a:txBody>
                    <a:bodyPr/>
                    <a:lstStyle/>
                    <a:p>
                      <a:pPr marL="150495">
                        <a:lnSpc>
                          <a:spcPts val="1345"/>
                        </a:lnSpc>
                      </a:pPr>
                      <a:endParaRPr lang="en-US" sz="1400">
                        <a:effectLst/>
                      </a:endParaRPr>
                    </a:p>
                    <a:p>
                      <a:pPr marL="150495" lvl="0">
                        <a:lnSpc>
                          <a:spcPts val="1345"/>
                        </a:lnSpc>
                        <a:buNone/>
                      </a:pPr>
                      <a:r>
                        <a:rPr lang="en-US" sz="1400">
                          <a:effectLst/>
                        </a:rPr>
                        <a:t>Grashof mechanism</a:t>
                      </a:r>
                    </a:p>
                  </a:txBody>
                  <a:tcPr marL="0" marR="0" marT="0" marB="0"/>
                </a:tc>
                <a:extLst>
                  <a:ext uri="{0D108BD9-81ED-4DB2-BD59-A6C34878D82A}">
                    <a16:rowId xmlns:a16="http://schemas.microsoft.com/office/drawing/2014/main" val="1034478374"/>
                  </a:ext>
                </a:extLst>
              </a:tr>
              <a:tr h="340995">
                <a:tc>
                  <a:txBody>
                    <a:bodyPr/>
                    <a:lstStyle/>
                    <a:p>
                      <a:pPr marL="31750" marR="0">
                        <a:spcBef>
                          <a:spcPts val="605"/>
                        </a:spcBef>
                        <a:spcAft>
                          <a:spcPts val="0"/>
                        </a:spcAft>
                      </a:pPr>
                      <a:endParaRPr lang="en-US" sz="1400">
                        <a:effectLst/>
                      </a:endParaRPr>
                    </a:p>
                    <a:p>
                      <a:pPr marL="31750" marR="0" lvl="0">
                        <a:spcBef>
                          <a:spcPts val="605"/>
                        </a:spcBef>
                        <a:spcAft>
                          <a:spcPts val="0"/>
                        </a:spcAft>
                        <a:buNone/>
                      </a:pPr>
                      <a:r>
                        <a:rPr lang="en-US" sz="1400">
                          <a:effectLst/>
                        </a:rPr>
                        <a:t>–&gt;(a</a:t>
                      </a:r>
                      <a:r>
                        <a:rPr lang="en-US" sz="1400" spc="-150">
                          <a:effectLst/>
                        </a:rPr>
                        <a:t> </a:t>
                      </a:r>
                      <a:r>
                        <a:rPr lang="en-US" sz="1400">
                          <a:effectLst/>
                        </a:rPr>
                        <a:t>+</a:t>
                      </a:r>
                      <a:r>
                        <a:rPr lang="en-US" sz="1400" spc="-140">
                          <a:effectLst/>
                        </a:rPr>
                        <a:t> </a:t>
                      </a:r>
                      <a:r>
                        <a:rPr lang="en-US" sz="1400">
                          <a:effectLst/>
                        </a:rPr>
                        <a:t>b)</a:t>
                      </a:r>
                      <a:r>
                        <a:rPr lang="en-US" sz="1400" spc="-145">
                          <a:effectLst/>
                        </a:rPr>
                        <a:t> </a:t>
                      </a:r>
                      <a:r>
                        <a:rPr lang="en-US" sz="1400">
                          <a:effectLst/>
                        </a:rPr>
                        <a:t>&gt;</a:t>
                      </a:r>
                      <a:r>
                        <a:rPr lang="en-US" sz="1400" spc="-140">
                          <a:effectLst/>
                        </a:rPr>
                        <a:t> </a:t>
                      </a:r>
                      <a:r>
                        <a:rPr lang="en-US" sz="1400">
                          <a:effectLst/>
                        </a:rPr>
                        <a:t>(c</a:t>
                      </a:r>
                      <a:r>
                        <a:rPr lang="en-US" sz="1400" spc="-145">
                          <a:effectLst/>
                        </a:rPr>
                        <a:t> </a:t>
                      </a:r>
                      <a:r>
                        <a:rPr lang="en-US" sz="1400">
                          <a:effectLst/>
                        </a:rPr>
                        <a:t>+</a:t>
                      </a:r>
                      <a:r>
                        <a:rPr lang="en-US" sz="1400" spc="-150">
                          <a:effectLst/>
                        </a:rPr>
                        <a:t> </a:t>
                      </a:r>
                      <a:r>
                        <a:rPr lang="en-US" sz="1400">
                          <a:effectLst/>
                        </a:rPr>
                        <a:t>d)</a:t>
                      </a:r>
                    </a:p>
                  </a:txBody>
                  <a:tcPr marL="0" marR="0" marT="0" marB="0"/>
                </a:tc>
                <a:tc>
                  <a:txBody>
                    <a:bodyPr/>
                    <a:lstStyle/>
                    <a:p>
                      <a:pPr marL="0" marR="147955" algn="r">
                        <a:spcBef>
                          <a:spcPts val="655"/>
                        </a:spcBef>
                        <a:spcAft>
                          <a:spcPts val="0"/>
                        </a:spcAft>
                      </a:pPr>
                      <a:endParaRPr lang="en-US" sz="1400">
                        <a:effectLst/>
                      </a:endParaRPr>
                    </a:p>
                  </a:txBody>
                  <a:tcPr marL="0" marR="0" marT="0" marB="0"/>
                </a:tc>
                <a:tc>
                  <a:txBody>
                    <a:bodyPr/>
                    <a:lstStyle/>
                    <a:p>
                      <a:pPr marL="150495" marR="0">
                        <a:spcBef>
                          <a:spcPts val="605"/>
                        </a:spcBef>
                        <a:spcAft>
                          <a:spcPts val="0"/>
                        </a:spcAft>
                      </a:pPr>
                      <a:endParaRPr lang="en-US" sz="1400">
                        <a:effectLst/>
                      </a:endParaRPr>
                    </a:p>
                    <a:p>
                      <a:pPr marL="150495" marR="0" lvl="0">
                        <a:spcBef>
                          <a:spcPts val="605"/>
                        </a:spcBef>
                        <a:spcAft>
                          <a:spcPts val="0"/>
                        </a:spcAft>
                        <a:buNone/>
                      </a:pPr>
                      <a:r>
                        <a:rPr lang="en-US" sz="1400">
                          <a:effectLst/>
                        </a:rPr>
                        <a:t>non‐Grashofian mechanism</a:t>
                      </a:r>
                    </a:p>
                  </a:txBody>
                  <a:tcPr marL="0" marR="0" marT="0" marB="0"/>
                </a:tc>
                <a:extLst>
                  <a:ext uri="{0D108BD9-81ED-4DB2-BD59-A6C34878D82A}">
                    <a16:rowId xmlns:a16="http://schemas.microsoft.com/office/drawing/2014/main" val="491683817"/>
                  </a:ext>
                </a:extLst>
              </a:tr>
              <a:tr h="257810">
                <a:tc>
                  <a:txBody>
                    <a:bodyPr/>
                    <a:lstStyle/>
                    <a:p>
                      <a:pPr marL="31750" marR="0">
                        <a:lnSpc>
                          <a:spcPts val="1325"/>
                        </a:lnSpc>
                        <a:spcBef>
                          <a:spcPts val="600"/>
                        </a:spcBef>
                        <a:spcAft>
                          <a:spcPts val="0"/>
                        </a:spcAft>
                      </a:pPr>
                      <a:endParaRPr lang="en-US" sz="1400">
                        <a:effectLst/>
                      </a:endParaRPr>
                    </a:p>
                    <a:p>
                      <a:pPr marL="31750" marR="0" lvl="0">
                        <a:lnSpc>
                          <a:spcPts val="1325"/>
                        </a:lnSpc>
                        <a:spcBef>
                          <a:spcPts val="600"/>
                        </a:spcBef>
                        <a:spcAft>
                          <a:spcPts val="0"/>
                        </a:spcAft>
                        <a:buNone/>
                        <a:tabLst>
                          <a:tab pos="259715" algn="l"/>
                        </a:tabLst>
                      </a:pPr>
                      <a:r>
                        <a:rPr lang="en-US" sz="1400">
                          <a:effectLst/>
                        </a:rPr>
                        <a:t>–&gt;(a</a:t>
                      </a:r>
                      <a:r>
                        <a:rPr lang="en-US" sz="1400" spc="-150">
                          <a:effectLst/>
                        </a:rPr>
                        <a:t> </a:t>
                      </a:r>
                      <a:r>
                        <a:rPr lang="en-US" sz="1400">
                          <a:effectLst/>
                        </a:rPr>
                        <a:t>+</a:t>
                      </a:r>
                      <a:r>
                        <a:rPr lang="en-US" sz="1400" spc="-140">
                          <a:effectLst/>
                        </a:rPr>
                        <a:t> </a:t>
                      </a:r>
                      <a:r>
                        <a:rPr lang="en-US" sz="1400">
                          <a:effectLst/>
                        </a:rPr>
                        <a:t>b)</a:t>
                      </a:r>
                      <a:r>
                        <a:rPr lang="en-US" sz="1400" spc="-145">
                          <a:effectLst/>
                        </a:rPr>
                        <a:t> </a:t>
                      </a:r>
                      <a:r>
                        <a:rPr lang="en-US" sz="1400">
                          <a:effectLst/>
                        </a:rPr>
                        <a:t>=</a:t>
                      </a:r>
                      <a:r>
                        <a:rPr lang="en-US" sz="1400" spc="-140">
                          <a:effectLst/>
                        </a:rPr>
                        <a:t> </a:t>
                      </a:r>
                      <a:r>
                        <a:rPr lang="en-US" sz="1400">
                          <a:effectLst/>
                        </a:rPr>
                        <a:t>(c</a:t>
                      </a:r>
                      <a:r>
                        <a:rPr lang="en-US" sz="1400" spc="-145">
                          <a:effectLst/>
                        </a:rPr>
                        <a:t> </a:t>
                      </a:r>
                      <a:r>
                        <a:rPr lang="en-US" sz="1400">
                          <a:effectLst/>
                        </a:rPr>
                        <a:t>+</a:t>
                      </a:r>
                      <a:r>
                        <a:rPr lang="en-US" sz="1400" spc="-150">
                          <a:effectLst/>
                        </a:rPr>
                        <a:t> </a:t>
                      </a:r>
                      <a:r>
                        <a:rPr lang="en-US" sz="1400">
                          <a:effectLst/>
                        </a:rPr>
                        <a:t>d)</a:t>
                      </a:r>
                    </a:p>
                  </a:txBody>
                  <a:tcPr marL="0" marR="0" marT="0" marB="0"/>
                </a:tc>
                <a:tc>
                  <a:txBody>
                    <a:bodyPr/>
                    <a:lstStyle/>
                    <a:p>
                      <a:pPr marL="0" marR="147955" algn="r">
                        <a:lnSpc>
                          <a:spcPts val="1275"/>
                        </a:lnSpc>
                        <a:spcBef>
                          <a:spcPts val="650"/>
                        </a:spcBef>
                        <a:spcAft>
                          <a:spcPts val="0"/>
                        </a:spcAft>
                      </a:pPr>
                      <a:endParaRPr lang="en-US" sz="1400">
                        <a:effectLst/>
                      </a:endParaRPr>
                    </a:p>
                  </a:txBody>
                  <a:tcPr marL="0" marR="0" marT="0" marB="0"/>
                </a:tc>
                <a:tc>
                  <a:txBody>
                    <a:bodyPr/>
                    <a:lstStyle/>
                    <a:p>
                      <a:pPr marL="149860" marR="0">
                        <a:lnSpc>
                          <a:spcPts val="1325"/>
                        </a:lnSpc>
                        <a:spcBef>
                          <a:spcPts val="600"/>
                        </a:spcBef>
                        <a:spcAft>
                          <a:spcPts val="0"/>
                        </a:spcAft>
                      </a:pPr>
                      <a:endParaRPr lang="en-US" sz="1400">
                        <a:effectLst/>
                      </a:endParaRPr>
                    </a:p>
                    <a:p>
                      <a:pPr marL="149860" marR="0" lvl="0">
                        <a:lnSpc>
                          <a:spcPts val="1325"/>
                        </a:lnSpc>
                        <a:spcBef>
                          <a:spcPts val="600"/>
                        </a:spcBef>
                        <a:spcAft>
                          <a:spcPts val="0"/>
                        </a:spcAft>
                        <a:buNone/>
                      </a:pPr>
                      <a:r>
                        <a:rPr lang="en-US" sz="1400">
                          <a:effectLst/>
                        </a:rPr>
                        <a:t>Extreme </a:t>
                      </a:r>
                      <a:r>
                        <a:rPr lang="en-US" sz="1400" spc="-260">
                          <a:effectLst/>
                        </a:rPr>
                        <a:t> </a:t>
                      </a:r>
                      <a:r>
                        <a:rPr lang="en-US" sz="1400">
                          <a:effectLst/>
                        </a:rPr>
                        <a:t>case </a:t>
                      </a:r>
                      <a:r>
                        <a:rPr lang="en-US" sz="1400" spc="-250">
                          <a:effectLst/>
                        </a:rPr>
                        <a:t> </a:t>
                      </a:r>
                      <a:r>
                        <a:rPr lang="en-US" sz="1400">
                          <a:effectLst/>
                        </a:rPr>
                        <a:t>(sometimes </a:t>
                      </a:r>
                      <a:r>
                        <a:rPr lang="en-US" sz="1400" spc="-250">
                          <a:effectLst/>
                        </a:rPr>
                        <a:t> </a:t>
                      </a:r>
                      <a:r>
                        <a:rPr lang="en-US" sz="1400">
                          <a:effectLst/>
                        </a:rPr>
                        <a:t>called </a:t>
                      </a:r>
                      <a:r>
                        <a:rPr lang="en-US" sz="1400" spc="-255">
                          <a:effectLst/>
                        </a:rPr>
                        <a:t> </a:t>
                      </a:r>
                      <a:r>
                        <a:rPr lang="en-US" sz="1400">
                          <a:effectLst/>
                        </a:rPr>
                        <a:t>Change‐point </a:t>
                      </a:r>
                      <a:r>
                        <a:rPr lang="en-US" sz="1400" spc="-250">
                          <a:effectLst/>
                        </a:rPr>
                        <a:t> </a:t>
                      </a:r>
                      <a:r>
                        <a:rPr lang="en-US" sz="1400">
                          <a:effectLst/>
                        </a:rPr>
                        <a:t>mechanism)</a:t>
                      </a:r>
                    </a:p>
                  </a:txBody>
                  <a:tcPr marL="0" marR="0" marT="0" marB="0"/>
                </a:tc>
                <a:extLst>
                  <a:ext uri="{0D108BD9-81ED-4DB2-BD59-A6C34878D82A}">
                    <a16:rowId xmlns:a16="http://schemas.microsoft.com/office/drawing/2014/main" val="4278655073"/>
                  </a:ext>
                </a:extLst>
              </a:tr>
            </a:tbl>
          </a:graphicData>
        </a:graphic>
      </p:graphicFrame>
      <p:sp>
        <p:nvSpPr>
          <p:cNvPr id="6" name="TextBox 5">
            <a:extLst>
              <a:ext uri="{FF2B5EF4-FFF2-40B4-BE49-F238E27FC236}">
                <a16:creationId xmlns:a16="http://schemas.microsoft.com/office/drawing/2014/main" id="{231756A2-2392-4F3E-9ADF-616A464EE674}"/>
              </a:ext>
            </a:extLst>
          </p:cNvPr>
          <p:cNvSpPr txBox="1"/>
          <p:nvPr/>
        </p:nvSpPr>
        <p:spPr>
          <a:xfrm>
            <a:off x="681678" y="1031402"/>
            <a:ext cx="7775811" cy="22775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By</a:t>
            </a:r>
            <a:r>
              <a:rPr lang="en-US" sz="1600" spc="-215"/>
              <a:t> </a:t>
            </a:r>
            <a:r>
              <a:rPr lang="en-US" sz="1600"/>
              <a:t>considering</a:t>
            </a:r>
            <a:r>
              <a:rPr lang="en-US" sz="1600" spc="-215"/>
              <a:t> </a:t>
            </a:r>
            <a:r>
              <a:rPr lang="en-US" sz="1600"/>
              <a:t>a</a:t>
            </a:r>
            <a:r>
              <a:rPr lang="en-US" sz="1600" spc="-215"/>
              <a:t> </a:t>
            </a:r>
            <a:r>
              <a:rPr lang="en-US" sz="1600"/>
              <a:t>four‐bar</a:t>
            </a:r>
            <a:r>
              <a:rPr lang="en-US" sz="1600" spc="-210"/>
              <a:t> </a:t>
            </a:r>
            <a:r>
              <a:rPr lang="en-US" sz="1600"/>
              <a:t>linkage</a:t>
            </a:r>
            <a:r>
              <a:rPr lang="en-US" sz="1600" spc="-210"/>
              <a:t> </a:t>
            </a:r>
            <a:r>
              <a:rPr lang="en-US" sz="1600"/>
              <a:t>and</a:t>
            </a:r>
            <a:r>
              <a:rPr lang="en-US" sz="1600" spc="-215"/>
              <a:t> </a:t>
            </a:r>
            <a:r>
              <a:rPr lang="en-US" sz="1600"/>
              <a:t>denoting</a:t>
            </a:r>
            <a:r>
              <a:rPr lang="en-US" sz="1600" spc="-215"/>
              <a:t> </a:t>
            </a:r>
            <a:r>
              <a:rPr lang="en-US" sz="1600"/>
              <a:t>the</a:t>
            </a:r>
            <a:r>
              <a:rPr lang="en-US" sz="1600" spc="-210"/>
              <a:t> </a:t>
            </a:r>
            <a:r>
              <a:rPr lang="en-US" sz="1600"/>
              <a:t>length</a:t>
            </a:r>
            <a:r>
              <a:rPr lang="en-US" sz="1600" spc="-215"/>
              <a:t> </a:t>
            </a:r>
            <a:r>
              <a:rPr lang="en-US" sz="1600"/>
              <a:t>of</a:t>
            </a:r>
            <a:r>
              <a:rPr lang="en-US" sz="1600" spc="-215"/>
              <a:t> </a:t>
            </a:r>
            <a:r>
              <a:rPr lang="en-US" sz="1600"/>
              <a:t>the</a:t>
            </a:r>
            <a:r>
              <a:rPr lang="en-US" sz="1600" spc="-210"/>
              <a:t> </a:t>
            </a:r>
            <a:r>
              <a:rPr lang="en-US" sz="1600"/>
              <a:t>bars</a:t>
            </a:r>
            <a:r>
              <a:rPr lang="en-US" sz="1600" spc="-215"/>
              <a:t> </a:t>
            </a:r>
            <a:r>
              <a:rPr lang="en-US" sz="1600"/>
              <a:t>as</a:t>
            </a:r>
            <a:r>
              <a:rPr lang="en-US" sz="1600" spc="-215"/>
              <a:t> </a:t>
            </a:r>
            <a:r>
              <a:rPr lang="en-US" sz="1600" i="1"/>
              <a:t>a,</a:t>
            </a:r>
            <a:r>
              <a:rPr lang="en-US" sz="1600" i="1" spc="-215"/>
              <a:t> </a:t>
            </a:r>
            <a:r>
              <a:rPr lang="en-US" sz="1600" i="1"/>
              <a:t>b,</a:t>
            </a:r>
            <a:r>
              <a:rPr lang="en-US" sz="1600" i="1" spc="-215"/>
              <a:t> </a:t>
            </a:r>
            <a:r>
              <a:rPr lang="en-US" sz="1600" i="1"/>
              <a:t>c,</a:t>
            </a:r>
            <a:r>
              <a:rPr lang="en-US" sz="1600" i="1" spc="-215"/>
              <a:t> </a:t>
            </a:r>
            <a:r>
              <a:rPr lang="en-US" sz="1600"/>
              <a:t>and</a:t>
            </a:r>
            <a:r>
              <a:rPr lang="en-US" sz="1600" spc="-215"/>
              <a:t> </a:t>
            </a:r>
            <a:r>
              <a:rPr lang="en-US" sz="1600" i="1"/>
              <a:t>d</a:t>
            </a:r>
            <a:r>
              <a:rPr lang="en-US" sz="1600" i="1" spc="-215"/>
              <a:t> </a:t>
            </a:r>
            <a:r>
              <a:rPr lang="en-US" sz="1600"/>
              <a:t>where:</a:t>
            </a:r>
          </a:p>
          <a:p>
            <a:endParaRPr lang="en-US" sz="1200"/>
          </a:p>
          <a:p>
            <a:r>
              <a:rPr lang="en-US" i="1"/>
              <a:t>'a'</a:t>
            </a:r>
            <a:r>
              <a:rPr lang="en-US"/>
              <a:t>is</a:t>
            </a:r>
            <a:r>
              <a:rPr lang="en-US" spc="-100"/>
              <a:t> </a:t>
            </a:r>
            <a:r>
              <a:rPr lang="en-US"/>
              <a:t>the</a:t>
            </a:r>
            <a:r>
              <a:rPr lang="en-US" spc="-95"/>
              <a:t> </a:t>
            </a:r>
            <a:r>
              <a:rPr lang="en-US"/>
              <a:t>longest</a:t>
            </a:r>
            <a:r>
              <a:rPr lang="en-US" spc="-95"/>
              <a:t> </a:t>
            </a:r>
            <a:r>
              <a:rPr lang="en-US"/>
              <a:t>bar</a:t>
            </a:r>
          </a:p>
          <a:p>
            <a:r>
              <a:rPr lang="en-US"/>
              <a:t>'b'</a:t>
            </a:r>
            <a:r>
              <a:rPr lang="en-US" spc="-100"/>
              <a:t> </a:t>
            </a:r>
            <a:r>
              <a:rPr lang="en-US"/>
              <a:t>is</a:t>
            </a:r>
            <a:r>
              <a:rPr lang="en-US" spc="-100"/>
              <a:t> </a:t>
            </a:r>
            <a:r>
              <a:rPr lang="en-US"/>
              <a:t>shortest</a:t>
            </a:r>
            <a:r>
              <a:rPr lang="en-US" spc="-90"/>
              <a:t> </a:t>
            </a:r>
            <a:r>
              <a:rPr lang="en-US"/>
              <a:t>bar</a:t>
            </a:r>
          </a:p>
          <a:p>
            <a:r>
              <a:rPr lang="en-US" i="1"/>
              <a:t>'c'</a:t>
            </a:r>
            <a:r>
              <a:rPr lang="en-US" i="1" spc="-115"/>
              <a:t> </a:t>
            </a:r>
            <a:r>
              <a:rPr lang="en-US"/>
              <a:t>and</a:t>
            </a:r>
            <a:r>
              <a:rPr lang="en-US" spc="-110"/>
              <a:t> '</a:t>
            </a:r>
            <a:r>
              <a:rPr lang="en-US" i="1"/>
              <a:t>d'</a:t>
            </a:r>
            <a:r>
              <a:rPr lang="en-US" i="1" spc="-115"/>
              <a:t> </a:t>
            </a:r>
            <a:r>
              <a:rPr lang="en-US"/>
              <a:t>are</a:t>
            </a:r>
            <a:r>
              <a:rPr lang="en-US" spc="-105"/>
              <a:t> </a:t>
            </a:r>
            <a:r>
              <a:rPr lang="en-US"/>
              <a:t>the</a:t>
            </a:r>
            <a:r>
              <a:rPr lang="en-US" spc="-110"/>
              <a:t> </a:t>
            </a:r>
            <a:r>
              <a:rPr lang="en-US"/>
              <a:t>intermediate‐length</a:t>
            </a:r>
            <a:r>
              <a:rPr lang="en-US" spc="-115"/>
              <a:t> </a:t>
            </a:r>
            <a:r>
              <a:rPr lang="en-US"/>
              <a:t>bars</a:t>
            </a:r>
          </a:p>
          <a:p>
            <a:endParaRPr lang="en-US" sz="1200"/>
          </a:p>
          <a:p>
            <a:r>
              <a:rPr lang="en-US" sz="1600"/>
              <a:t>A classification</a:t>
            </a:r>
            <a:r>
              <a:rPr lang="en-US" sz="1600" spc="-215"/>
              <a:t> </a:t>
            </a:r>
            <a:r>
              <a:rPr lang="en-US" sz="1600"/>
              <a:t>can</a:t>
            </a:r>
            <a:r>
              <a:rPr lang="en-US" sz="1600" spc="-215"/>
              <a:t> </a:t>
            </a:r>
            <a:r>
              <a:rPr lang="en-US" sz="1600"/>
              <a:t>be</a:t>
            </a:r>
            <a:r>
              <a:rPr lang="en-US" sz="1600" spc="-215"/>
              <a:t> </a:t>
            </a:r>
            <a:r>
              <a:rPr lang="en-US" sz="1600"/>
              <a:t>made</a:t>
            </a:r>
            <a:r>
              <a:rPr lang="en-US" sz="1600" spc="-210"/>
              <a:t> </a:t>
            </a:r>
            <a:r>
              <a:rPr lang="en-US" sz="1600"/>
              <a:t>based</a:t>
            </a:r>
            <a:r>
              <a:rPr lang="en-US" sz="1600" spc="-220"/>
              <a:t> </a:t>
            </a:r>
            <a:r>
              <a:rPr lang="en-US" sz="1600"/>
              <a:t>on</a:t>
            </a:r>
            <a:r>
              <a:rPr lang="en-US" sz="1600" spc="-215"/>
              <a:t> </a:t>
            </a:r>
            <a:r>
              <a:rPr lang="en-US" sz="1600"/>
              <a:t>the</a:t>
            </a:r>
            <a:r>
              <a:rPr lang="en-US" sz="1600" spc="-210"/>
              <a:t> </a:t>
            </a:r>
            <a:r>
              <a:rPr lang="en-US" sz="1600"/>
              <a:t>studies</a:t>
            </a:r>
            <a:r>
              <a:rPr lang="en-US" sz="1600" spc="-220"/>
              <a:t> </a:t>
            </a:r>
            <a:r>
              <a:rPr lang="en-US" sz="1600"/>
              <a:t>performed</a:t>
            </a:r>
            <a:r>
              <a:rPr lang="en-US" sz="1600" spc="-215"/>
              <a:t> </a:t>
            </a:r>
            <a:r>
              <a:rPr lang="en-US" sz="1600"/>
              <a:t>by</a:t>
            </a:r>
            <a:r>
              <a:rPr lang="en-US" sz="1600" spc="-210"/>
              <a:t> </a:t>
            </a:r>
            <a:r>
              <a:rPr lang="en-US" sz="1600"/>
              <a:t>Franz</a:t>
            </a:r>
            <a:r>
              <a:rPr lang="en-US" sz="1600" spc="-215"/>
              <a:t> </a:t>
            </a:r>
            <a:r>
              <a:rPr lang="en-US" sz="1600" err="1"/>
              <a:t>Grashof</a:t>
            </a:r>
            <a:r>
              <a:rPr lang="en-US" sz="1600" spc="-215"/>
              <a:t> </a:t>
            </a:r>
            <a:r>
              <a:rPr lang="en-US" sz="1600"/>
              <a:t>(1826</a:t>
            </a:r>
            <a:r>
              <a:rPr lang="en-US" sz="1600" spc="-215"/>
              <a:t> </a:t>
            </a:r>
            <a:r>
              <a:rPr lang="en-US" sz="1600"/>
              <a:t>–</a:t>
            </a:r>
            <a:r>
              <a:rPr lang="en-US" sz="1600" spc="-230"/>
              <a:t> </a:t>
            </a:r>
            <a:r>
              <a:rPr lang="en-US" sz="1600"/>
              <a:t>1893):</a:t>
            </a:r>
          </a:p>
          <a:p>
            <a:endParaRPr lang="en-US" sz="1200"/>
          </a:p>
        </p:txBody>
      </p:sp>
    </p:spTree>
    <p:extLst>
      <p:ext uri="{BB962C8B-B14F-4D97-AF65-F5344CB8AC3E}">
        <p14:creationId xmlns:p14="http://schemas.microsoft.com/office/powerpoint/2010/main" val="3383060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68DA-4E92-479D-8C4C-61F0F8365AEA}"/>
              </a:ext>
            </a:extLst>
          </p:cNvPr>
          <p:cNvSpPr>
            <a:spLocks noGrp="1"/>
          </p:cNvSpPr>
          <p:nvPr>
            <p:ph type="title"/>
          </p:nvPr>
        </p:nvSpPr>
        <p:spPr>
          <a:xfrm>
            <a:off x="638700" y="399141"/>
            <a:ext cx="7866600" cy="572700"/>
          </a:xfrm>
        </p:spPr>
        <p:txBody>
          <a:bodyPr/>
          <a:lstStyle/>
          <a:p>
            <a:r>
              <a:rPr lang="en-US" b="1"/>
              <a:t>Change Point Mechanism</a:t>
            </a:r>
          </a:p>
        </p:txBody>
      </p:sp>
      <p:sp>
        <p:nvSpPr>
          <p:cNvPr id="3" name="TextBox 2">
            <a:extLst>
              <a:ext uri="{FF2B5EF4-FFF2-40B4-BE49-F238E27FC236}">
                <a16:creationId xmlns:a16="http://schemas.microsoft.com/office/drawing/2014/main" id="{B6145376-EC80-4A9F-8686-A4F6D586D109}"/>
              </a:ext>
            </a:extLst>
          </p:cNvPr>
          <p:cNvSpPr txBox="1"/>
          <p:nvPr/>
        </p:nvSpPr>
        <p:spPr>
          <a:xfrm>
            <a:off x="373039" y="1285875"/>
            <a:ext cx="8772525"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 the range of planar mechanisms, the simplest group of lower pair mechanisms are four bar linkages. A four-bar linkage comprises four bar-shaped links and four turning pairs as shown in figure </a:t>
            </a:r>
          </a:p>
          <a:p>
            <a:endParaRPr lang="en-US"/>
          </a:p>
          <a:p>
            <a:endParaRPr lang="en-US"/>
          </a:p>
          <a:p>
            <a:endParaRPr lang="en-US"/>
          </a:p>
          <a:p>
            <a:endParaRPr lang="en-US"/>
          </a:p>
          <a:p>
            <a:endParaRPr lang="en-US"/>
          </a:p>
          <a:p>
            <a:endParaRPr lang="en-US"/>
          </a:p>
          <a:p>
            <a:endParaRPr lang="en-US"/>
          </a:p>
          <a:p>
            <a:endParaRPr lang="en-US"/>
          </a:p>
          <a:p>
            <a:r>
              <a:rPr lang="en-US"/>
              <a:t>The link opposite the frame is called the coupler link, and the links which is hinged to the frame are called side links. A link which is free to rotate through 360 degrees with respect to a second link will be said to revolve relative to the second link (not necessarily a frame). If it is possible for all four bars to become simultaneously aligned, such a state is called a change point. </a:t>
            </a:r>
          </a:p>
        </p:txBody>
      </p:sp>
      <p:pic>
        <p:nvPicPr>
          <p:cNvPr id="4" name="Picture 4" descr="Shape&#10;&#10;Description automatically generated">
            <a:extLst>
              <a:ext uri="{FF2B5EF4-FFF2-40B4-BE49-F238E27FC236}">
                <a16:creationId xmlns:a16="http://schemas.microsoft.com/office/drawing/2014/main" id="{6A3A9F8F-755D-4712-9FAB-5A73646DD8D0}"/>
              </a:ext>
            </a:extLst>
          </p:cNvPr>
          <p:cNvPicPr>
            <a:picLocks noChangeAspect="1"/>
          </p:cNvPicPr>
          <p:nvPr/>
        </p:nvPicPr>
        <p:blipFill>
          <a:blip r:embed="rId2"/>
          <a:stretch>
            <a:fillRect/>
          </a:stretch>
        </p:blipFill>
        <p:spPr>
          <a:xfrm>
            <a:off x="3848100" y="2047875"/>
            <a:ext cx="1447800" cy="1047750"/>
          </a:xfrm>
          <a:prstGeom prst="rect">
            <a:avLst/>
          </a:prstGeom>
        </p:spPr>
      </p:pic>
    </p:spTree>
    <p:extLst>
      <p:ext uri="{BB962C8B-B14F-4D97-AF65-F5344CB8AC3E}">
        <p14:creationId xmlns:p14="http://schemas.microsoft.com/office/powerpoint/2010/main" val="2947116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E1D0">
            <a:alpha val="23210"/>
          </a:srgbClr>
        </a:solidFill>
        <a:effectLst/>
      </p:bgPr>
    </p:bg>
    <p:spTree>
      <p:nvGrpSpPr>
        <p:cNvPr id="1" name="Shape 371"/>
        <p:cNvGrpSpPr/>
        <p:nvPr/>
      </p:nvGrpSpPr>
      <p:grpSpPr>
        <a:xfrm>
          <a:off x="0" y="0"/>
          <a:ext cx="0" cy="0"/>
          <a:chOff x="0" y="0"/>
          <a:chExt cx="0" cy="0"/>
        </a:xfrm>
      </p:grpSpPr>
      <p:sp>
        <p:nvSpPr>
          <p:cNvPr id="372" name="Google Shape;372;p38"/>
          <p:cNvSpPr txBox="1">
            <a:spLocks noGrp="1"/>
          </p:cNvSpPr>
          <p:nvPr>
            <p:ph type="title"/>
          </p:nvPr>
        </p:nvSpPr>
        <p:spPr>
          <a:xfrm>
            <a:off x="66110" y="323050"/>
            <a:ext cx="8520600" cy="572700"/>
          </a:xfrm>
          <a:prstGeom prst="rect">
            <a:avLst/>
          </a:prstGeom>
        </p:spPr>
        <p:txBody>
          <a:bodyPr spcFirstLastPara="1" wrap="square" lIns="91425" tIns="91425" rIns="91425" bIns="91425" anchor="ctr" anchorCtr="0">
            <a:noAutofit/>
          </a:bodyPr>
          <a:lstStyle/>
          <a:p>
            <a:r>
              <a:rPr lang="en" b="1">
                <a:solidFill>
                  <a:schemeClr val="accent3"/>
                </a:solidFill>
              </a:rPr>
              <a:t>CHANGE POINT FOUR BAR MECHANISM</a:t>
            </a:r>
            <a:endParaRPr lang="en-US" b="1">
              <a:solidFill>
                <a:schemeClr val="accent3"/>
              </a:solidFill>
            </a:endParaRPr>
          </a:p>
        </p:txBody>
      </p:sp>
      <p:sp>
        <p:nvSpPr>
          <p:cNvPr id="373" name="Google Shape;373;p38"/>
          <p:cNvSpPr txBox="1">
            <a:spLocks noGrp="1"/>
          </p:cNvSpPr>
          <p:nvPr>
            <p:ph type="body" idx="1"/>
          </p:nvPr>
        </p:nvSpPr>
        <p:spPr>
          <a:xfrm>
            <a:off x="329000" y="1105887"/>
            <a:ext cx="8252475" cy="3230700"/>
          </a:xfrm>
          <a:prstGeom prst="rect">
            <a:avLst/>
          </a:prstGeom>
        </p:spPr>
        <p:txBody>
          <a:bodyPr spcFirstLastPara="1" wrap="square" lIns="91425" tIns="91425" rIns="91425" bIns="91425" anchor="t" anchorCtr="0">
            <a:noAutofit/>
          </a:bodyPr>
          <a:lstStyle/>
          <a:p>
            <a:pPr marL="0" indent="0">
              <a:buNone/>
            </a:pPr>
            <a:r>
              <a:rPr lang="en">
                <a:latin typeface="Arial"/>
              </a:rPr>
              <a:t>The change point four-bar mechanism is used for the back and forth motion of the walking machine leg. As the change point mechanism´s sum of two sides is equal to the sum of the other two, the change point mechanism can be positioned such that all of the links become collinear</a:t>
            </a:r>
          </a:p>
          <a:p>
            <a:pPr marL="0" indent="0">
              <a:buNone/>
            </a:pPr>
            <a:endParaRPr lang="en">
              <a:latin typeface="Arial"/>
            </a:endParaRPr>
          </a:p>
          <a:p>
            <a:pPr marL="0" indent="0">
              <a:buNone/>
            </a:pPr>
            <a:r>
              <a:rPr lang="en">
                <a:latin typeface="Arial"/>
              </a:rPr>
              <a:t>EXAMPLE MODELS:</a:t>
            </a:r>
          </a:p>
        </p:txBody>
      </p:sp>
      <p:pic>
        <p:nvPicPr>
          <p:cNvPr id="2" name="Picture 2" descr="A picture containing text, clipart&#10;&#10;Description automatically generated">
            <a:extLst>
              <a:ext uri="{FF2B5EF4-FFF2-40B4-BE49-F238E27FC236}">
                <a16:creationId xmlns:a16="http://schemas.microsoft.com/office/drawing/2014/main" id="{0350A9AA-7BA8-4D44-B295-561D2712416B}"/>
              </a:ext>
            </a:extLst>
          </p:cNvPr>
          <p:cNvPicPr>
            <a:picLocks noChangeAspect="1"/>
          </p:cNvPicPr>
          <p:nvPr/>
        </p:nvPicPr>
        <p:blipFill>
          <a:blip r:embed="rId3"/>
          <a:stretch>
            <a:fillRect/>
          </a:stretch>
        </p:blipFill>
        <p:spPr>
          <a:xfrm>
            <a:off x="1711657" y="2761396"/>
            <a:ext cx="2743200" cy="1314450"/>
          </a:xfrm>
          <a:prstGeom prst="rect">
            <a:avLst/>
          </a:prstGeom>
        </p:spPr>
      </p:pic>
      <p:pic>
        <p:nvPicPr>
          <p:cNvPr id="3" name="Picture 3" descr="A picture containing text, clipart&#10;&#10;Description automatically generated">
            <a:extLst>
              <a:ext uri="{FF2B5EF4-FFF2-40B4-BE49-F238E27FC236}">
                <a16:creationId xmlns:a16="http://schemas.microsoft.com/office/drawing/2014/main" id="{DCFC7CE2-1330-4B45-A0CC-4CE6111648A1}"/>
              </a:ext>
            </a:extLst>
          </p:cNvPr>
          <p:cNvPicPr>
            <a:picLocks noChangeAspect="1"/>
          </p:cNvPicPr>
          <p:nvPr/>
        </p:nvPicPr>
        <p:blipFill>
          <a:blip r:embed="rId4"/>
          <a:stretch>
            <a:fillRect/>
          </a:stretch>
        </p:blipFill>
        <p:spPr>
          <a:xfrm>
            <a:off x="4692698" y="2340246"/>
            <a:ext cx="2743200" cy="23191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2E7DEE-D0C2-45FD-9425-028E38A4342B}"/>
              </a:ext>
            </a:extLst>
          </p:cNvPr>
          <p:cNvSpPr txBox="1"/>
          <p:nvPr/>
        </p:nvSpPr>
        <p:spPr>
          <a:xfrm>
            <a:off x="615315" y="590550"/>
            <a:ext cx="79152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333333"/>
                </a:solidFill>
                <a:latin typeface="inherit"/>
              </a:rPr>
              <a:t>CLASSIFICATION OF FOUR BAR LINKAGES </a:t>
            </a:r>
            <a:endParaRPr lang="en-US" sz="2000"/>
          </a:p>
        </p:txBody>
      </p:sp>
      <p:pic>
        <p:nvPicPr>
          <p:cNvPr id="3" name="Picture 3" descr="Table&#10;&#10;Description automatically generated">
            <a:extLst>
              <a:ext uri="{FF2B5EF4-FFF2-40B4-BE49-F238E27FC236}">
                <a16:creationId xmlns:a16="http://schemas.microsoft.com/office/drawing/2014/main" id="{91A2AD71-3C00-43D2-A02A-FBE365B07A10}"/>
              </a:ext>
            </a:extLst>
          </p:cNvPr>
          <p:cNvPicPr>
            <a:picLocks noChangeAspect="1"/>
          </p:cNvPicPr>
          <p:nvPr/>
        </p:nvPicPr>
        <p:blipFill>
          <a:blip r:embed="rId2"/>
          <a:stretch>
            <a:fillRect/>
          </a:stretch>
        </p:blipFill>
        <p:spPr>
          <a:xfrm>
            <a:off x="1019175" y="1286709"/>
            <a:ext cx="7429500" cy="2798683"/>
          </a:xfrm>
          <a:prstGeom prst="rect">
            <a:avLst/>
          </a:prstGeom>
        </p:spPr>
      </p:pic>
    </p:spTree>
    <p:extLst>
      <p:ext uri="{BB962C8B-B14F-4D97-AF65-F5344CB8AC3E}">
        <p14:creationId xmlns:p14="http://schemas.microsoft.com/office/powerpoint/2010/main" val="3512109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0C3D03-DB66-4CD8-B251-460F979010F3}"/>
              </a:ext>
            </a:extLst>
          </p:cNvPr>
          <p:cNvSpPr txBox="1"/>
          <p:nvPr/>
        </p:nvSpPr>
        <p:spPr>
          <a:xfrm>
            <a:off x="611505" y="1287780"/>
            <a:ext cx="7063740"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Roboto"/>
                <a:ea typeface="Roboto"/>
              </a:rPr>
              <a:t>In such kinematic chain , the links become collinear atleast once per revolution of input crank.</a:t>
            </a:r>
            <a:br>
              <a:rPr lang="en-US"/>
            </a:br>
            <a:r>
              <a:rPr lang="en-US">
                <a:latin typeface="Roboto"/>
                <a:ea typeface="Roboto"/>
              </a:rPr>
              <a:t>This case is further divided into two cases :-</a:t>
            </a:r>
            <a:br>
              <a:rPr lang="en-US"/>
            </a:br>
            <a:endParaRPr lang="en-US">
              <a:latin typeface="Roboto"/>
              <a:ea typeface="Roboto"/>
            </a:endParaRPr>
          </a:p>
          <a:p>
            <a:r>
              <a:rPr lang="en-US" b="1">
                <a:latin typeface="Roboto"/>
                <a:ea typeface="Roboto"/>
              </a:rPr>
              <a:t>Case 1 :- The length of all links are distinct</a:t>
            </a:r>
            <a:br>
              <a:rPr lang="en-US"/>
            </a:br>
            <a:endParaRPr lang="en-US" b="1">
              <a:latin typeface="Roboto"/>
              <a:ea typeface="Roboto"/>
            </a:endParaRPr>
          </a:p>
          <a:p>
            <a:r>
              <a:rPr lang="en-US">
                <a:latin typeface="Roboto"/>
                <a:ea typeface="Roboto"/>
              </a:rPr>
              <a:t>In this case, the inversions obtained are same as in the case S + L &lt; P + Q. which are :- double crank, double rocker and crank rocker.</a:t>
            </a:r>
            <a:br>
              <a:rPr lang="en-US"/>
            </a:br>
            <a:br>
              <a:rPr lang="en-US"/>
            </a:br>
            <a:r>
              <a:rPr lang="en-US" b="1">
                <a:latin typeface="Roboto"/>
                <a:ea typeface="Roboto"/>
              </a:rPr>
              <a:t>Case 2 :- The length of any two link are same</a:t>
            </a:r>
            <a:br>
              <a:rPr lang="en-US"/>
            </a:br>
            <a:endParaRPr lang="en-US">
              <a:latin typeface="Roboto"/>
              <a:ea typeface="Roboto"/>
            </a:endParaRPr>
          </a:p>
          <a:p>
            <a:r>
              <a:rPr lang="en-US">
                <a:latin typeface="Roboto"/>
                <a:ea typeface="Roboto"/>
              </a:rPr>
              <a:t>If the length of any two links are same, then the length of remaining two links will also be same due to equation S + L &lt; P + Q.</a:t>
            </a:r>
            <a:br>
              <a:rPr lang="en-US"/>
            </a:br>
            <a:br>
              <a:rPr lang="en-US"/>
            </a:br>
            <a:br>
              <a:rPr lang="en-US"/>
            </a:br>
            <a:endParaRPr lang="en-US"/>
          </a:p>
        </p:txBody>
      </p:sp>
      <p:sp>
        <p:nvSpPr>
          <p:cNvPr id="8" name="TextBox 7">
            <a:extLst>
              <a:ext uri="{FF2B5EF4-FFF2-40B4-BE49-F238E27FC236}">
                <a16:creationId xmlns:a16="http://schemas.microsoft.com/office/drawing/2014/main" id="{832E7DEE-D0C2-45FD-9425-028E38A4342B}"/>
              </a:ext>
            </a:extLst>
          </p:cNvPr>
          <p:cNvSpPr txBox="1"/>
          <p:nvPr/>
        </p:nvSpPr>
        <p:spPr>
          <a:xfrm>
            <a:off x="614746" y="701154"/>
            <a:ext cx="24193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rgbClr val="333333"/>
                </a:solidFill>
                <a:latin typeface="inherit"/>
              </a:rPr>
              <a:t>S + L = P + Q :-</a:t>
            </a:r>
          </a:p>
        </p:txBody>
      </p:sp>
    </p:spTree>
    <p:extLst>
      <p:ext uri="{BB962C8B-B14F-4D97-AF65-F5344CB8AC3E}">
        <p14:creationId xmlns:p14="http://schemas.microsoft.com/office/powerpoint/2010/main" val="900772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0DCD4B-19E0-478F-BDE5-FC4FD6DED60D}"/>
              </a:ext>
            </a:extLst>
          </p:cNvPr>
          <p:cNvSpPr>
            <a:spLocks noGrp="1"/>
          </p:cNvSpPr>
          <p:nvPr>
            <p:ph type="body" idx="1"/>
          </p:nvPr>
        </p:nvSpPr>
        <p:spPr>
          <a:xfrm>
            <a:off x="290900" y="705126"/>
            <a:ext cx="5223525" cy="4488000"/>
          </a:xfrm>
        </p:spPr>
        <p:txBody>
          <a:bodyPr/>
          <a:lstStyle/>
          <a:p>
            <a:pPr marL="139700" indent="0">
              <a:buNone/>
            </a:pPr>
            <a:r>
              <a:rPr lang="en-US" sz="1600">
                <a:latin typeface="Arial"/>
              </a:rPr>
              <a:t>In such case, two linkages are possible base on placement of links:-</a:t>
            </a:r>
          </a:p>
          <a:p>
            <a:pPr marL="139700" indent="0">
              <a:buNone/>
            </a:pPr>
            <a:endParaRPr lang="en-US">
              <a:latin typeface="Arial"/>
            </a:endParaRPr>
          </a:p>
          <a:p>
            <a:pPr marL="139700" indent="0">
              <a:buNone/>
            </a:pPr>
            <a:r>
              <a:rPr lang="en-US" b="1">
                <a:latin typeface="Arial"/>
                <a:cs typeface="Arial"/>
              </a:rPr>
              <a:t>a) Parallelogram Linkage</a:t>
            </a:r>
            <a:r>
              <a:rPr lang="en-US">
                <a:latin typeface="Arial"/>
                <a:cs typeface="Arial"/>
              </a:rPr>
              <a:t> </a:t>
            </a:r>
            <a:r>
              <a:rPr lang="en-US" b="1">
                <a:latin typeface="Arial"/>
                <a:cs typeface="Arial"/>
              </a:rPr>
              <a:t>:-</a:t>
            </a:r>
            <a:endParaRPr lang="en-US">
              <a:latin typeface="Arial"/>
              <a:cs typeface="Arial"/>
            </a:endParaRPr>
          </a:p>
          <a:p>
            <a:endParaRPr lang="en-US" b="1">
              <a:latin typeface="Arial"/>
              <a:cs typeface="Arial"/>
            </a:endParaRPr>
          </a:p>
          <a:p>
            <a:r>
              <a:rPr lang="en-US">
                <a:latin typeface="Arial"/>
                <a:cs typeface="Arial"/>
              </a:rPr>
              <a:t>If all four links are of equal length, a = b = c = d, the change-point linkage is known as a parallelogram linkage. All four inversions can be double cranks if they can stay in the same branch of the coupler curve</a:t>
            </a:r>
          </a:p>
          <a:p>
            <a:pPr marL="139700" indent="0">
              <a:buNone/>
            </a:pPr>
            <a:endParaRPr lang="en-US">
              <a:latin typeface="Arial"/>
              <a:cs typeface="Arial"/>
            </a:endParaRPr>
          </a:p>
          <a:p>
            <a:r>
              <a:rPr lang="en-US">
                <a:latin typeface="Arial"/>
                <a:cs typeface="Arial"/>
              </a:rPr>
              <a:t>In this linkage, links of equal lengths are placed opposite to each other.</a:t>
            </a:r>
            <a:br>
              <a:rPr lang="en-US">
                <a:latin typeface="Arial"/>
                <a:cs typeface="Arial"/>
              </a:rPr>
            </a:br>
            <a:br>
              <a:rPr lang="en-US">
                <a:latin typeface="Arial"/>
                <a:cs typeface="Arial"/>
              </a:rPr>
            </a:br>
            <a:endParaRPr lang="en-US">
              <a:latin typeface="Arial"/>
              <a:cs typeface="Arial"/>
            </a:endParaRPr>
          </a:p>
          <a:p>
            <a:endParaRPr lang="en-US"/>
          </a:p>
        </p:txBody>
      </p:sp>
      <p:pic>
        <p:nvPicPr>
          <p:cNvPr id="4" name="Picture 4" descr="A picture containing shape&#10;&#10;Description automatically generated">
            <a:extLst>
              <a:ext uri="{FF2B5EF4-FFF2-40B4-BE49-F238E27FC236}">
                <a16:creationId xmlns:a16="http://schemas.microsoft.com/office/drawing/2014/main" id="{C6AA280D-FADB-40E1-8DEB-DD5FAA668E5C}"/>
              </a:ext>
            </a:extLst>
          </p:cNvPr>
          <p:cNvPicPr>
            <a:picLocks noChangeAspect="1"/>
          </p:cNvPicPr>
          <p:nvPr/>
        </p:nvPicPr>
        <p:blipFill>
          <a:blip r:embed="rId2"/>
          <a:stretch>
            <a:fillRect/>
          </a:stretch>
        </p:blipFill>
        <p:spPr>
          <a:xfrm>
            <a:off x="5848350" y="1419225"/>
            <a:ext cx="2743200" cy="3067050"/>
          </a:xfrm>
          <a:prstGeom prst="rect">
            <a:avLst/>
          </a:prstGeom>
        </p:spPr>
      </p:pic>
    </p:spTree>
    <p:extLst>
      <p:ext uri="{BB962C8B-B14F-4D97-AF65-F5344CB8AC3E}">
        <p14:creationId xmlns:p14="http://schemas.microsoft.com/office/powerpoint/2010/main" val="3692977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6A4CDA-B920-4175-96B3-A4C780EACDA0}"/>
              </a:ext>
            </a:extLst>
          </p:cNvPr>
          <p:cNvSpPr>
            <a:spLocks noGrp="1"/>
          </p:cNvSpPr>
          <p:nvPr>
            <p:ph type="body" idx="1"/>
          </p:nvPr>
        </p:nvSpPr>
        <p:spPr>
          <a:xfrm>
            <a:off x="281375" y="809901"/>
            <a:ext cx="4004325" cy="4287975"/>
          </a:xfrm>
        </p:spPr>
        <p:txBody>
          <a:bodyPr/>
          <a:lstStyle/>
          <a:p>
            <a:pPr marL="139700" indent="0">
              <a:buNone/>
            </a:pPr>
            <a:r>
              <a:rPr lang="en-US" sz="1800" b="1">
                <a:latin typeface="Arial"/>
                <a:cs typeface="Arial"/>
              </a:rPr>
              <a:t>b) Deltoid Linkage :- </a:t>
            </a:r>
            <a:endParaRPr lang="en-US" sz="1800">
              <a:cs typeface="Arial"/>
            </a:endParaRPr>
          </a:p>
          <a:p>
            <a:endParaRPr lang="en-US">
              <a:latin typeface="Arial"/>
              <a:cs typeface="Arial"/>
            </a:endParaRPr>
          </a:p>
          <a:p>
            <a:r>
              <a:rPr lang="en-US" sz="1600">
                <a:latin typeface="Arial"/>
                <a:cs typeface="Arial"/>
              </a:rPr>
              <a:t>In this linkage, links of equal lengths are placed adjacent to each other.</a:t>
            </a:r>
            <a:endParaRPr lang="en-US" sz="1600">
              <a:latin typeface="Arial"/>
            </a:endParaRPr>
          </a:p>
          <a:p>
            <a:endParaRPr lang="en-US" sz="1600">
              <a:latin typeface="Arial"/>
              <a:cs typeface="Arial"/>
            </a:endParaRPr>
          </a:p>
          <a:p>
            <a:r>
              <a:rPr lang="en-US" sz="1600">
                <a:latin typeface="Arial"/>
                <a:cs typeface="Arial"/>
              </a:rPr>
              <a:t>The deltoid linkage is the other special case where two equal length short links are connected to two equal length long links</a:t>
            </a:r>
          </a:p>
          <a:p>
            <a:endParaRPr lang="en-US" sz="1600"/>
          </a:p>
          <a:p>
            <a:endParaRPr lang="en-US"/>
          </a:p>
        </p:txBody>
      </p:sp>
      <p:pic>
        <p:nvPicPr>
          <p:cNvPr id="5" name="Picture 3" descr="Chart&#10;&#10;Description automatically generated">
            <a:extLst>
              <a:ext uri="{FF2B5EF4-FFF2-40B4-BE49-F238E27FC236}">
                <a16:creationId xmlns:a16="http://schemas.microsoft.com/office/drawing/2014/main" id="{918FA075-D27C-4924-93AE-4D07C7FE297A}"/>
              </a:ext>
            </a:extLst>
          </p:cNvPr>
          <p:cNvPicPr>
            <a:picLocks noChangeAspect="1"/>
          </p:cNvPicPr>
          <p:nvPr/>
        </p:nvPicPr>
        <p:blipFill>
          <a:blip r:embed="rId2"/>
          <a:stretch>
            <a:fillRect/>
          </a:stretch>
        </p:blipFill>
        <p:spPr>
          <a:xfrm>
            <a:off x="4770888" y="1037424"/>
            <a:ext cx="2896737" cy="3069789"/>
          </a:xfrm>
          <a:prstGeom prst="rect">
            <a:avLst/>
          </a:prstGeom>
        </p:spPr>
      </p:pic>
    </p:spTree>
    <p:extLst>
      <p:ext uri="{BB962C8B-B14F-4D97-AF65-F5344CB8AC3E}">
        <p14:creationId xmlns:p14="http://schemas.microsoft.com/office/powerpoint/2010/main" val="529648040"/>
      </p:ext>
    </p:extLst>
  </p:cSld>
  <p:clrMapOvr>
    <a:masterClrMapping/>
  </p:clrMapOvr>
</p:sld>
</file>

<file path=ppt/theme/theme1.xml><?xml version="1.0" encoding="utf-8"?>
<a:theme xmlns:a="http://schemas.openxmlformats.org/drawingml/2006/main" name="Heimat Presentation by Slidesgo">
  <a:themeElements>
    <a:clrScheme name="Simple Light">
      <a:dk1>
        <a:srgbClr val="4D3C3C"/>
      </a:dk1>
      <a:lt1>
        <a:srgbClr val="FFFFFF"/>
      </a:lt1>
      <a:dk2>
        <a:srgbClr val="595959"/>
      </a:dk2>
      <a:lt2>
        <a:srgbClr val="EEEEEE"/>
      </a:lt2>
      <a:accent1>
        <a:srgbClr val="CC6462"/>
      </a:accent1>
      <a:accent2>
        <a:srgbClr val="EBE1D0"/>
      </a:accent2>
      <a:accent3>
        <a:srgbClr val="4D3C3C"/>
      </a:accent3>
      <a:accent4>
        <a:srgbClr val="9A4D4A"/>
      </a:accent4>
      <a:accent5>
        <a:srgbClr val="FFD966"/>
      </a:accent5>
      <a:accent6>
        <a:srgbClr val="FBF8F4"/>
      </a:accent6>
      <a:hlink>
        <a:srgbClr val="CC646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EE0B7FD6874649935C64531DD470A1" ma:contentTypeVersion="4" ma:contentTypeDescription="Create a new document." ma:contentTypeScope="" ma:versionID="a5434c5d89d9d66608f9104dcdb56952">
  <xsd:schema xmlns:xsd="http://www.w3.org/2001/XMLSchema" xmlns:xs="http://www.w3.org/2001/XMLSchema" xmlns:p="http://schemas.microsoft.com/office/2006/metadata/properties" xmlns:ns2="34e5c0e3-38b5-46c9-b243-0d1274e41752" targetNamespace="http://schemas.microsoft.com/office/2006/metadata/properties" ma:root="true" ma:fieldsID="f9a234bfbea832919902d72a5bc7f492" ns2:_="">
    <xsd:import namespace="34e5c0e3-38b5-46c9-b243-0d1274e4175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e5c0e3-38b5-46c9-b243-0d1274e417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39F22FC-E252-42FD-B0FA-9EE5473AEBDF}">
  <ds:schemaRefs>
    <ds:schemaRef ds:uri="34e5c0e3-38b5-46c9-b243-0d1274e4175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3A1D91A-2AE1-44AA-8C31-CD3838C88FF8}">
  <ds:schemaRefs>
    <ds:schemaRef ds:uri="http://schemas.microsoft.com/sharepoint/v3/contenttype/forms"/>
  </ds:schemaRefs>
</ds:datastoreItem>
</file>

<file path=customXml/itemProps3.xml><?xml version="1.0" encoding="utf-8"?>
<ds:datastoreItem xmlns:ds="http://schemas.openxmlformats.org/officeDocument/2006/customXml" ds:itemID="{FFE88D8E-9827-4E6E-B642-9875CD70A294}">
  <ds:schemaRefs>
    <ds:schemaRef ds:uri="34e5c0e3-38b5-46c9-b243-0d1274e417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25</Slides>
  <Notes>17</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Heimat Presentation by Slidesgo</vt:lpstr>
      <vt:lpstr>Computational Engineering Mechanics – 2</vt:lpstr>
      <vt:lpstr>BATCH - 14</vt:lpstr>
      <vt:lpstr>GRASHOF RULE </vt:lpstr>
      <vt:lpstr>Change Point Mechanism</vt:lpstr>
      <vt:lpstr>CHANGE POINT FOUR BAR MECHANISM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TRANSMISSION ANGLE</vt:lpstr>
      <vt:lpstr>TRANSMISSION ANGLE</vt:lpstr>
      <vt:lpstr>POSITION ANALYSIS </vt:lpstr>
      <vt:lpstr>IN CASE OF SOLVING NON LINEAR EQUATIONS IN THE POSITION ANALYSIS STEP</vt:lpstr>
      <vt:lpstr>VELOCITY ANALYSIS </vt:lpstr>
      <vt:lpstr>ACCLERATION ANALYSIS </vt:lpstr>
      <vt:lpstr>PowerPoint Presentation</vt:lpstr>
      <vt:lpstr>OUTPUT</vt:lpstr>
      <vt:lpstr>OUTPUT</vt:lpstr>
      <vt:lpstr>OUTPUT</vt:lpstr>
      <vt:lpstr>OUTPUT</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Engineering Mechanics – 2</dc:title>
  <cp:revision>5</cp:revision>
  <dcterms:modified xsi:type="dcterms:W3CDTF">2021-08-20T08:19:16Z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0x010100FDEE0B7FD6874649935C64531DD470A1</vt:lpwstr>
  </property>
</Properties>
</file>